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5" r:id="rId7"/>
    <p:sldId id="266" r:id="rId8"/>
    <p:sldId id="270" r:id="rId9"/>
    <p:sldId id="267" r:id="rId10"/>
    <p:sldId id="268" r:id="rId11"/>
    <p:sldId id="269" r:id="rId12"/>
    <p:sldId id="275" r:id="rId13"/>
    <p:sldId id="271" r:id="rId14"/>
    <p:sldId id="272" r:id="rId15"/>
    <p:sldId id="273" r:id="rId16"/>
    <p:sldId id="274" r:id="rId17"/>
    <p:sldId id="276" r:id="rId18"/>
    <p:sldId id="278" r:id="rId19"/>
    <p:sldId id="279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FF"/>
    <a:srgbClr val="124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BF642-BB16-4BF4-BBA9-396D2180D30B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85B2-6722-4284-AC16-F77E788CDC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8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4B7F-B6AB-4BEE-AF57-F04D84424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CA9DC-D6E1-4D72-AA42-215D196B9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6C71-BA02-439D-AA13-22D4011A1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2DF1-BEF6-40AA-92AA-79B169A91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DA9BA-0382-441D-97D5-77C3CA32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7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6E5B-DF67-42E8-A039-10B0ED38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9FCE9-FA8D-41F7-9AFD-568812DDA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919BA-5C95-4B33-8F43-427F55BB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F3194-A8FD-446F-9F20-C0D97BD6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CBCC7-894F-4CB8-9EF4-E5A06F9F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4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9702E-09E6-4BA8-A6C2-68B1AD7F8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58401-B8B6-4DC2-A718-66159EBF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B0DF4-1670-4E84-A394-101A2285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E919-D9D9-419F-B399-BDED8831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68802-1627-429B-BC84-5AA51E75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6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4374-8928-4655-96E2-D646CABF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E717-6E44-4883-9DDA-524DBC77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84C03-2C5A-4091-A99C-F8CC9A7D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C2316-55C3-47F7-8BB0-21967591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C40D-5FAB-4A08-976C-B579C9E8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4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8B78-4349-4341-BBAC-51E68A22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1F07E-4AA5-49C4-B553-D4C51C133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DBE94-1EA2-4943-852F-7B230A66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23B55-59CF-4270-ADFF-48D6C097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72013-6579-4BBC-B024-91F84C37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CEF2-2DFE-420D-91E2-878C0A74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D4410-F94C-4313-AF12-0B960A60B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93B6-5A6A-45E6-B4B3-CCFC055CE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0A6E5-EAD4-4CD0-95B3-5254DEFA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72BDD-0BD5-48C6-9941-A964014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2CC72-4D25-463A-A17A-0784D439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8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AD7C-084A-4066-A934-3E303926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ADB00-7FA0-491A-AD0C-6D8F51E7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37716-7CA9-4CC5-A0EB-423099EFF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DDEAF-0873-430A-8713-E27C689DD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041F7-826B-4358-A9D3-EFE5BADE5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009F32-E0D4-470D-A208-7FD9918F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456768-7D91-4612-9E8D-D4DBD7BE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88E21-9B3E-4B6C-80C1-90665BA9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1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5E3E-4448-46F5-9D23-36D765C9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20EA2-D77D-4F21-9EBB-B97D0DCD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27B56-831C-4752-A311-71F6A5BA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1DEB3-7DA5-4AAF-979F-80009F0A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63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ED5E0A-070A-4CFB-82A5-8D0BC2DA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BB820-311F-4E5A-A9EA-75EA08C9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DBC5-9B16-42E6-B104-998575BC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7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BC8-5472-4BBB-9B20-83303D15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4CE4-5FE4-4635-8F69-8C71F6A83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BFF17-4F02-49D7-BEDD-951819D31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90B19-CF0F-46D5-9940-1CE798A2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68644-689A-49D1-80F8-DE1C44C70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C3217-B496-4767-BD92-91962F6C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0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D0F3-BCF5-4A16-A87C-671F0234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EEB20-BB13-47FB-885B-4F5308B63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4B17A-4660-4D78-8EEB-E1EC1D1AC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F886D-F6B0-4E8D-A707-01AD65CA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193A3-6B02-4A94-9550-79995807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DE5F-C2E3-4049-8184-D122106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0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430E0-A794-4A14-BB3E-707EB01C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FC8AD-6863-42E3-A03A-B4B6970E9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530F3-1FF0-46A4-A4EE-275A22620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B9B56-0993-433F-B040-DA89934AFDD4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26A7A-86E9-4963-BF30-9D1E02622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E3BFE-553D-40B0-8950-EA8BEE529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ABCBA-C4FC-489B-9AF6-76166D0E74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8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mputer-program-22525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photos/code-data-programming-code-944504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ghthouselabs.ca/en/blog/what-programming-language-should-i-learn" TargetMode="External"/><Relationship Id="rId2" Type="http://schemas.openxmlformats.org/officeDocument/2006/relationships/image" Target="../media/image2.1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lighthouselabs.ca/en/blog/what-programming-language-should-i-learn" TargetMode="External"/><Relationship Id="rId7" Type="http://schemas.openxmlformats.org/officeDocument/2006/relationships/hyperlink" Target="https://wallpapercave.com/us-marines-officer-wallpapers" TargetMode="External"/><Relationship Id="rId2" Type="http://schemas.openxmlformats.org/officeDocument/2006/relationships/image" Target="../media/image2.1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10" Type="http://schemas.openxmlformats.org/officeDocument/2006/relationships/hyperlink" Target="https://www.storyblocks.com/video/stock/infinity-physic-mathematics-infinitesimals-number-infinite-symbol-du1d3bq" TargetMode="External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B49044-4CDF-4FC4-867C-D509C122E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347219" y="4116979"/>
                </a:moveTo>
                <a:lnTo>
                  <a:pt x="3513537" y="4658653"/>
                </a:lnTo>
                <a:lnTo>
                  <a:pt x="3182636" y="4658653"/>
                </a:lnTo>
                <a:close/>
                <a:moveTo>
                  <a:pt x="4795882" y="4030640"/>
                </a:moveTo>
                <a:lnTo>
                  <a:pt x="5000423" y="4030640"/>
                </a:lnTo>
                <a:cubicBezTo>
                  <a:pt x="5085391" y="4030640"/>
                  <a:pt x="5143293" y="4043660"/>
                  <a:pt x="5174128" y="4069698"/>
                </a:cubicBezTo>
                <a:cubicBezTo>
                  <a:pt x="5204964" y="4095737"/>
                  <a:pt x="5220381" y="4133082"/>
                  <a:pt x="5220381" y="4181733"/>
                </a:cubicBezTo>
                <a:cubicBezTo>
                  <a:pt x="5220381" y="4214624"/>
                  <a:pt x="5210617" y="4243747"/>
                  <a:pt x="5191088" y="4269100"/>
                </a:cubicBezTo>
                <a:cubicBezTo>
                  <a:pt x="5171559" y="4294454"/>
                  <a:pt x="5146377" y="4310214"/>
                  <a:pt x="5115541" y="4316381"/>
                </a:cubicBezTo>
                <a:cubicBezTo>
                  <a:pt x="5054556" y="4330086"/>
                  <a:pt x="5013442" y="4336938"/>
                  <a:pt x="4992200" y="4336938"/>
                </a:cubicBezTo>
                <a:lnTo>
                  <a:pt x="4795882" y="4336938"/>
                </a:lnTo>
                <a:close/>
                <a:moveTo>
                  <a:pt x="8531068" y="3726398"/>
                </a:moveTo>
                <a:lnTo>
                  <a:pt x="9778870" y="3726398"/>
                </a:lnTo>
                <a:lnTo>
                  <a:pt x="9778870" y="4048114"/>
                </a:lnTo>
                <a:lnTo>
                  <a:pt x="8997709" y="4048114"/>
                </a:lnTo>
                <a:lnTo>
                  <a:pt x="8997709" y="4287601"/>
                </a:lnTo>
                <a:lnTo>
                  <a:pt x="9722339" y="4287601"/>
                </a:lnTo>
                <a:lnTo>
                  <a:pt x="9722339" y="4594927"/>
                </a:lnTo>
                <a:lnTo>
                  <a:pt x="8997709" y="4594927"/>
                </a:lnTo>
                <a:lnTo>
                  <a:pt x="8997709" y="4891974"/>
                </a:lnTo>
                <a:lnTo>
                  <a:pt x="9801483" y="4891974"/>
                </a:lnTo>
                <a:lnTo>
                  <a:pt x="9801483" y="5233218"/>
                </a:lnTo>
                <a:lnTo>
                  <a:pt x="8531068" y="5233218"/>
                </a:lnTo>
                <a:close/>
                <a:moveTo>
                  <a:pt x="7784727" y="3726398"/>
                </a:moveTo>
                <a:lnTo>
                  <a:pt x="8223617" y="3726398"/>
                </a:lnTo>
                <a:lnTo>
                  <a:pt x="8223617" y="4987213"/>
                </a:lnTo>
                <a:lnTo>
                  <a:pt x="8191809" y="4923529"/>
                </a:lnTo>
                <a:cubicBezTo>
                  <a:pt x="8128574" y="4805228"/>
                  <a:pt x="8061878" y="4687250"/>
                  <a:pt x="7992864" y="4568740"/>
                </a:cubicBezTo>
                <a:lnTo>
                  <a:pt x="7784727" y="4218687"/>
                </a:lnTo>
                <a:close/>
                <a:moveTo>
                  <a:pt x="5978847" y="3726398"/>
                </a:moveTo>
                <a:lnTo>
                  <a:pt x="5978847" y="5233218"/>
                </a:lnTo>
                <a:lnTo>
                  <a:pt x="6445488" y="5233218"/>
                </a:lnTo>
                <a:lnTo>
                  <a:pt x="6445488" y="3726398"/>
                </a:lnTo>
                <a:close/>
                <a:moveTo>
                  <a:pt x="4328213" y="3726398"/>
                </a:moveTo>
                <a:lnTo>
                  <a:pt x="4328213" y="5233218"/>
                </a:lnTo>
                <a:lnTo>
                  <a:pt x="4795882" y="5233218"/>
                </a:lnTo>
                <a:lnTo>
                  <a:pt x="4795882" y="4621651"/>
                </a:lnTo>
                <a:lnTo>
                  <a:pt x="4836995" y="4621651"/>
                </a:lnTo>
                <a:cubicBezTo>
                  <a:pt x="4879480" y="4621651"/>
                  <a:pt x="4917510" y="4633300"/>
                  <a:pt x="4951086" y="4656597"/>
                </a:cubicBezTo>
                <a:cubicBezTo>
                  <a:pt x="4975754" y="4674413"/>
                  <a:pt x="5003849" y="4713129"/>
                  <a:pt x="5035370" y="4772744"/>
                </a:cubicBezTo>
                <a:lnTo>
                  <a:pt x="5284252" y="5233218"/>
                </a:lnTo>
                <a:lnTo>
                  <a:pt x="5810364" y="5233218"/>
                </a:lnTo>
                <a:lnTo>
                  <a:pt x="5584881" y="4796593"/>
                </a:lnTo>
                <a:cubicBezTo>
                  <a:pt x="5573928" y="4774644"/>
                  <a:pt x="5552188" y="4743437"/>
                  <a:pt x="5519661" y="4702971"/>
                </a:cubicBezTo>
                <a:cubicBezTo>
                  <a:pt x="5487134" y="4662505"/>
                  <a:pt x="5462310" y="4636100"/>
                  <a:pt x="5445191" y="4623755"/>
                </a:cubicBezTo>
                <a:cubicBezTo>
                  <a:pt x="5419847" y="4605243"/>
                  <a:pt x="5379446" y="4586725"/>
                  <a:pt x="5323984" y="4568203"/>
                </a:cubicBezTo>
                <a:cubicBezTo>
                  <a:pt x="5393235" y="4552443"/>
                  <a:pt x="5447744" y="4532571"/>
                  <a:pt x="5487508" y="4508588"/>
                </a:cubicBezTo>
                <a:cubicBezTo>
                  <a:pt x="5549897" y="4470900"/>
                  <a:pt x="5598917" y="4421735"/>
                  <a:pt x="5634571" y="4361092"/>
                </a:cubicBezTo>
                <a:cubicBezTo>
                  <a:pt x="5670224" y="4300449"/>
                  <a:pt x="5688051" y="4228329"/>
                  <a:pt x="5688051" y="4144731"/>
                </a:cubicBezTo>
                <a:cubicBezTo>
                  <a:pt x="5688051" y="4048799"/>
                  <a:pt x="5664753" y="3967428"/>
                  <a:pt x="5618157" y="3900618"/>
                </a:cubicBezTo>
                <a:cubicBezTo>
                  <a:pt x="5571561" y="3833808"/>
                  <a:pt x="5510234" y="3788069"/>
                  <a:pt x="5434173" y="3763401"/>
                </a:cubicBezTo>
                <a:cubicBezTo>
                  <a:pt x="5358113" y="3738732"/>
                  <a:pt x="5248134" y="3726398"/>
                  <a:pt x="5104235" y="3726398"/>
                </a:cubicBezTo>
                <a:close/>
                <a:moveTo>
                  <a:pt x="3098995" y="3726398"/>
                </a:moveTo>
                <a:lnTo>
                  <a:pt x="2532653" y="5233218"/>
                </a:lnTo>
                <a:lnTo>
                  <a:pt x="3008063" y="5233218"/>
                </a:lnTo>
                <a:lnTo>
                  <a:pt x="3081505" y="4984480"/>
                </a:lnTo>
                <a:lnTo>
                  <a:pt x="3610123" y="4984480"/>
                </a:lnTo>
                <a:lnTo>
                  <a:pt x="3685509" y="5233218"/>
                </a:lnTo>
                <a:lnTo>
                  <a:pt x="4173092" y="5233218"/>
                </a:lnTo>
                <a:lnTo>
                  <a:pt x="3606878" y="3726398"/>
                </a:lnTo>
                <a:close/>
                <a:moveTo>
                  <a:pt x="687882" y="3726398"/>
                </a:moveTo>
                <a:lnTo>
                  <a:pt x="687882" y="5233218"/>
                </a:lnTo>
                <a:lnTo>
                  <a:pt x="1069212" y="5233218"/>
                </a:lnTo>
                <a:lnTo>
                  <a:pt x="1069212" y="4084088"/>
                </a:lnTo>
                <a:lnTo>
                  <a:pt x="1362485" y="5233218"/>
                </a:lnTo>
                <a:lnTo>
                  <a:pt x="1707647" y="5233218"/>
                </a:lnTo>
                <a:lnTo>
                  <a:pt x="2001467" y="4084088"/>
                </a:lnTo>
                <a:lnTo>
                  <a:pt x="2001467" y="5233218"/>
                </a:lnTo>
                <a:lnTo>
                  <a:pt x="2382797" y="5233218"/>
                </a:lnTo>
                <a:lnTo>
                  <a:pt x="2382797" y="3726398"/>
                </a:lnTo>
                <a:lnTo>
                  <a:pt x="1770828" y="3726398"/>
                </a:lnTo>
                <a:lnTo>
                  <a:pt x="1536367" y="4643235"/>
                </a:lnTo>
                <a:lnTo>
                  <a:pt x="1300220" y="3726398"/>
                </a:lnTo>
                <a:close/>
                <a:moveTo>
                  <a:pt x="10671773" y="3700702"/>
                </a:moveTo>
                <a:cubicBezTo>
                  <a:pt x="10864322" y="3700702"/>
                  <a:pt x="11011133" y="3736506"/>
                  <a:pt x="11112205" y="3808112"/>
                </a:cubicBezTo>
                <a:cubicBezTo>
                  <a:pt x="11213276" y="3879718"/>
                  <a:pt x="11273405" y="3993638"/>
                  <a:pt x="11292591" y="4149870"/>
                </a:cubicBezTo>
                <a:lnTo>
                  <a:pt x="10853702" y="4175566"/>
                </a:lnTo>
                <a:cubicBezTo>
                  <a:pt x="10842053" y="4107729"/>
                  <a:pt x="10817555" y="4058392"/>
                  <a:pt x="10780211" y="4027557"/>
                </a:cubicBezTo>
                <a:cubicBezTo>
                  <a:pt x="10742866" y="3996721"/>
                  <a:pt x="10691303" y="3981304"/>
                  <a:pt x="10625520" y="3981304"/>
                </a:cubicBezTo>
                <a:cubicBezTo>
                  <a:pt x="10571387" y="3981304"/>
                  <a:pt x="10530616" y="3992781"/>
                  <a:pt x="10503207" y="4015737"/>
                </a:cubicBezTo>
                <a:cubicBezTo>
                  <a:pt x="10475797" y="4038692"/>
                  <a:pt x="10462093" y="4066615"/>
                  <a:pt x="10462093" y="4099506"/>
                </a:cubicBezTo>
                <a:cubicBezTo>
                  <a:pt x="10462093" y="4123489"/>
                  <a:pt x="10473400" y="4145074"/>
                  <a:pt x="10496012" y="4164260"/>
                </a:cubicBezTo>
                <a:cubicBezTo>
                  <a:pt x="10517939" y="4184132"/>
                  <a:pt x="10570017" y="4202633"/>
                  <a:pt x="10652244" y="4219764"/>
                </a:cubicBezTo>
                <a:cubicBezTo>
                  <a:pt x="10855758" y="4263618"/>
                  <a:pt x="11001541" y="4307987"/>
                  <a:pt x="11089592" y="4352869"/>
                </a:cubicBezTo>
                <a:cubicBezTo>
                  <a:pt x="11177644" y="4397752"/>
                  <a:pt x="11241713" y="4453427"/>
                  <a:pt x="11281799" y="4519894"/>
                </a:cubicBezTo>
                <a:cubicBezTo>
                  <a:pt x="11321885" y="4586362"/>
                  <a:pt x="11341928" y="4660709"/>
                  <a:pt x="11341928" y="4742936"/>
                </a:cubicBezTo>
                <a:cubicBezTo>
                  <a:pt x="11341928" y="4839554"/>
                  <a:pt x="11315204" y="4928634"/>
                  <a:pt x="11261756" y="5010176"/>
                </a:cubicBezTo>
                <a:cubicBezTo>
                  <a:pt x="11208308" y="5091718"/>
                  <a:pt x="11133619" y="5153560"/>
                  <a:pt x="11037686" y="5195702"/>
                </a:cubicBezTo>
                <a:cubicBezTo>
                  <a:pt x="10941754" y="5237843"/>
                  <a:pt x="10820811" y="5258914"/>
                  <a:pt x="10674857" y="5258914"/>
                </a:cubicBezTo>
                <a:cubicBezTo>
                  <a:pt x="10418581" y="5258914"/>
                  <a:pt x="10241107" y="5209578"/>
                  <a:pt x="10142434" y="5110905"/>
                </a:cubicBezTo>
                <a:cubicBezTo>
                  <a:pt x="10043761" y="5012232"/>
                  <a:pt x="9987915" y="4886835"/>
                  <a:pt x="9974896" y="4734714"/>
                </a:cubicBezTo>
                <a:lnTo>
                  <a:pt x="10417896" y="4706962"/>
                </a:lnTo>
                <a:cubicBezTo>
                  <a:pt x="10427490" y="4778911"/>
                  <a:pt x="10447017" y="4833729"/>
                  <a:pt x="10476483" y="4871417"/>
                </a:cubicBezTo>
                <a:cubicBezTo>
                  <a:pt x="10524449" y="4932402"/>
                  <a:pt x="10592971" y="4962895"/>
                  <a:pt x="10682052" y="4962895"/>
                </a:cubicBezTo>
                <a:cubicBezTo>
                  <a:pt x="10748519" y="4962895"/>
                  <a:pt x="10799740" y="4947306"/>
                  <a:pt x="10835715" y="4916128"/>
                </a:cubicBezTo>
                <a:cubicBezTo>
                  <a:pt x="10871689" y="4884950"/>
                  <a:pt x="10889676" y="4848804"/>
                  <a:pt x="10889676" y="4807690"/>
                </a:cubicBezTo>
                <a:cubicBezTo>
                  <a:pt x="10889676" y="4768632"/>
                  <a:pt x="10872545" y="4733686"/>
                  <a:pt x="10838284" y="4702850"/>
                </a:cubicBezTo>
                <a:cubicBezTo>
                  <a:pt x="10804022" y="4672015"/>
                  <a:pt x="10724535" y="4642893"/>
                  <a:pt x="10599824" y="4615484"/>
                </a:cubicBezTo>
                <a:cubicBezTo>
                  <a:pt x="10395626" y="4569573"/>
                  <a:pt x="10250016" y="4508588"/>
                  <a:pt x="10162991" y="4432527"/>
                </a:cubicBezTo>
                <a:cubicBezTo>
                  <a:pt x="10075282" y="4356467"/>
                  <a:pt x="10031427" y="4259507"/>
                  <a:pt x="10031427" y="4141647"/>
                </a:cubicBezTo>
                <a:cubicBezTo>
                  <a:pt x="10031427" y="4064217"/>
                  <a:pt x="10053868" y="3991068"/>
                  <a:pt x="10098750" y="3922203"/>
                </a:cubicBezTo>
                <a:cubicBezTo>
                  <a:pt x="10143634" y="3853337"/>
                  <a:pt x="10211128" y="3799204"/>
                  <a:pt x="10301236" y="3759803"/>
                </a:cubicBezTo>
                <a:cubicBezTo>
                  <a:pt x="10391343" y="3720403"/>
                  <a:pt x="10514855" y="3700702"/>
                  <a:pt x="10671773" y="3700702"/>
                </a:cubicBezTo>
                <a:close/>
                <a:moveTo>
                  <a:pt x="7016593" y="1192749"/>
                </a:moveTo>
                <a:lnTo>
                  <a:pt x="8264395" y="1192749"/>
                </a:lnTo>
                <a:lnTo>
                  <a:pt x="8264395" y="1514464"/>
                </a:lnTo>
                <a:lnTo>
                  <a:pt x="7483234" y="1514464"/>
                </a:lnTo>
                <a:lnTo>
                  <a:pt x="7483234" y="1753952"/>
                </a:lnTo>
                <a:lnTo>
                  <a:pt x="8207864" y="1753952"/>
                </a:lnTo>
                <a:lnTo>
                  <a:pt x="8207864" y="2061277"/>
                </a:lnTo>
                <a:lnTo>
                  <a:pt x="7483234" y="2061277"/>
                </a:lnTo>
                <a:lnTo>
                  <a:pt x="7483234" y="2358324"/>
                </a:lnTo>
                <a:lnTo>
                  <a:pt x="8287008" y="2358324"/>
                </a:lnTo>
                <a:lnTo>
                  <a:pt x="8287008" y="2699568"/>
                </a:lnTo>
                <a:lnTo>
                  <a:pt x="7016593" y="2699568"/>
                </a:lnTo>
                <a:close/>
                <a:moveTo>
                  <a:pt x="6479126" y="1192749"/>
                </a:moveTo>
                <a:lnTo>
                  <a:pt x="6709142" y="1192749"/>
                </a:lnTo>
                <a:lnTo>
                  <a:pt x="6709142" y="2079334"/>
                </a:lnTo>
                <a:lnTo>
                  <a:pt x="6667682" y="1955902"/>
                </a:lnTo>
                <a:cubicBezTo>
                  <a:pt x="6616899" y="1794402"/>
                  <a:pt x="6571238" y="1626819"/>
                  <a:pt x="6531844" y="1452299"/>
                </a:cubicBezTo>
                <a:close/>
                <a:moveTo>
                  <a:pt x="3635153" y="1192749"/>
                </a:moveTo>
                <a:lnTo>
                  <a:pt x="3635153" y="1564828"/>
                </a:lnTo>
                <a:lnTo>
                  <a:pt x="4110017" y="1564828"/>
                </a:lnTo>
                <a:lnTo>
                  <a:pt x="4110017" y="2699568"/>
                </a:lnTo>
                <a:lnTo>
                  <a:pt x="4575630" y="2699568"/>
                </a:lnTo>
                <a:lnTo>
                  <a:pt x="4575630" y="1564828"/>
                </a:lnTo>
                <a:lnTo>
                  <a:pt x="5050494" y="1564828"/>
                </a:lnTo>
                <a:lnTo>
                  <a:pt x="5050494" y="1192749"/>
                </a:lnTo>
                <a:close/>
                <a:moveTo>
                  <a:pt x="0" y="0"/>
                </a:moveTo>
                <a:lnTo>
                  <a:pt x="6371771" y="0"/>
                </a:lnTo>
                <a:cubicBezTo>
                  <a:pt x="6373586" y="429079"/>
                  <a:pt x="6411913" y="821871"/>
                  <a:pt x="6477595" y="1185211"/>
                </a:cubicBezTo>
                <a:lnTo>
                  <a:pt x="6479126" y="1192749"/>
                </a:lnTo>
                <a:lnTo>
                  <a:pt x="6241473" y="1192749"/>
                </a:lnTo>
                <a:lnTo>
                  <a:pt x="6241473" y="1720033"/>
                </a:lnTo>
                <a:lnTo>
                  <a:pt x="5732689" y="1720033"/>
                </a:lnTo>
                <a:lnTo>
                  <a:pt x="5732689" y="1192749"/>
                </a:lnTo>
                <a:lnTo>
                  <a:pt x="5267076" y="1192749"/>
                </a:lnTo>
                <a:lnTo>
                  <a:pt x="5267076" y="2699568"/>
                </a:lnTo>
                <a:lnTo>
                  <a:pt x="5732689" y="2699568"/>
                </a:lnTo>
                <a:lnTo>
                  <a:pt x="5732689" y="2090057"/>
                </a:lnTo>
                <a:lnTo>
                  <a:pt x="6241473" y="2090057"/>
                </a:lnTo>
                <a:lnTo>
                  <a:pt x="6241473" y="2699568"/>
                </a:lnTo>
                <a:lnTo>
                  <a:pt x="6709142" y="2699568"/>
                </a:lnTo>
                <a:lnTo>
                  <a:pt x="6709142" y="2079334"/>
                </a:lnTo>
                <a:lnTo>
                  <a:pt x="6747556" y="2193698"/>
                </a:lnTo>
                <a:cubicBezTo>
                  <a:pt x="7025652" y="2971857"/>
                  <a:pt x="7417495" y="3608629"/>
                  <a:pt x="7780015" y="4210763"/>
                </a:cubicBezTo>
                <a:lnTo>
                  <a:pt x="7784727" y="4218687"/>
                </a:lnTo>
                <a:lnTo>
                  <a:pt x="7784727" y="4560044"/>
                </a:lnTo>
                <a:lnTo>
                  <a:pt x="7217357" y="3726398"/>
                </a:lnTo>
                <a:lnTo>
                  <a:pt x="6782579" y="3726398"/>
                </a:lnTo>
                <a:lnTo>
                  <a:pt x="6782579" y="5233218"/>
                </a:lnTo>
                <a:lnTo>
                  <a:pt x="7220441" y="5233218"/>
                </a:lnTo>
                <a:lnTo>
                  <a:pt x="7220441" y="4405868"/>
                </a:lnTo>
                <a:lnTo>
                  <a:pt x="7784727" y="5233218"/>
                </a:lnTo>
                <a:lnTo>
                  <a:pt x="8223617" y="5233218"/>
                </a:lnTo>
                <a:lnTo>
                  <a:pt x="8223617" y="4987213"/>
                </a:lnTo>
                <a:lnTo>
                  <a:pt x="8369981" y="5280252"/>
                </a:lnTo>
                <a:cubicBezTo>
                  <a:pt x="8590643" y="5759451"/>
                  <a:pt x="8737600" y="6257472"/>
                  <a:pt x="8737600" y="6828972"/>
                </a:cubicBez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2613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4CBC5-0071-46B5-9FDE-F589794DE922}"/>
              </a:ext>
            </a:extLst>
          </p:cNvPr>
          <p:cNvGrpSpPr/>
          <p:nvPr/>
        </p:nvGrpSpPr>
        <p:grpSpPr>
          <a:xfrm>
            <a:off x="5327912" y="-8583876"/>
            <a:ext cx="6864088" cy="24518194"/>
            <a:chOff x="6096000" y="-18390078"/>
            <a:chExt cx="6864088" cy="24518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3E39AC-7F99-4A4D-9748-4542FF68C00E}"/>
                </a:ext>
              </a:extLst>
            </p:cNvPr>
            <p:cNvGrpSpPr/>
            <p:nvPr/>
          </p:nvGrpSpPr>
          <p:grpSpPr>
            <a:xfrm>
              <a:off x="6096000" y="-18390078"/>
              <a:ext cx="6864088" cy="5434781"/>
              <a:chOff x="5863770" y="1533832"/>
              <a:chExt cx="6864088" cy="5434781"/>
            </a:xfrm>
          </p:grpSpPr>
          <p:pic>
            <p:nvPicPr>
              <p:cNvPr id="9" name="Graphic 8" descr="Man wearing a hoodie">
                <a:extLst>
                  <a:ext uri="{FF2B5EF4-FFF2-40B4-BE49-F238E27FC236}">
                    <a16:creationId xmlns:a16="http://schemas.microsoft.com/office/drawing/2014/main" id="{B314B25B-8317-475F-9595-5A7642198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63770" y="1533832"/>
                <a:ext cx="4031294" cy="5434781"/>
              </a:xfrm>
              <a:prstGeom prst="rect">
                <a:avLst/>
              </a:prstGeom>
            </p:spPr>
          </p:pic>
          <p:pic>
            <p:nvPicPr>
              <p:cNvPr id="11" name="Graphic 10" descr="Woman with long wavy hair">
                <a:extLst>
                  <a:ext uri="{FF2B5EF4-FFF2-40B4-BE49-F238E27FC236}">
                    <a16:creationId xmlns:a16="http://schemas.microsoft.com/office/drawing/2014/main" id="{59FFD061-A735-4E06-8723-C3DF64EC9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8999118" y="1742728"/>
                <a:ext cx="3728740" cy="522588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DDBEE8-9B22-4F60-86A9-28FB58040327}"/>
                </a:ext>
              </a:extLst>
            </p:cNvPr>
            <p:cNvGrpSpPr/>
            <p:nvPr/>
          </p:nvGrpSpPr>
          <p:grpSpPr>
            <a:xfrm>
              <a:off x="8751047" y="-8544044"/>
              <a:ext cx="2347520" cy="5225884"/>
              <a:chOff x="8684199" y="1145419"/>
              <a:chExt cx="2421337" cy="52258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FF8DD2D-B188-4FF1-8E16-B44F83885D39}"/>
                  </a:ext>
                </a:extLst>
              </p:cNvPr>
              <p:cNvGrpSpPr/>
              <p:nvPr/>
            </p:nvGrpSpPr>
            <p:grpSpPr>
              <a:xfrm>
                <a:off x="8684199" y="1145419"/>
                <a:ext cx="2421337" cy="5225884"/>
                <a:chOff x="9141850" y="1141905"/>
                <a:chExt cx="1695450" cy="4590302"/>
              </a:xfrm>
            </p:grpSpPr>
            <p:pic>
              <p:nvPicPr>
                <p:cNvPr id="3" name="Graphic 2" descr="Man with crossed arms">
                  <a:extLst>
                    <a:ext uri="{FF2B5EF4-FFF2-40B4-BE49-F238E27FC236}">
                      <a16:creationId xmlns:a16="http://schemas.microsoft.com/office/drawing/2014/main" id="{E6B1A6AB-0B9F-4FD2-9623-3D300934EE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1850" y="1922207"/>
                  <a:ext cx="1695450" cy="3810000"/>
                </a:xfrm>
                <a:prstGeom prst="rect">
                  <a:avLst/>
                </a:prstGeom>
              </p:spPr>
            </p:pic>
            <p:pic>
              <p:nvPicPr>
                <p:cNvPr id="5" name="Graphic 4" descr="Man with thick hair">
                  <a:extLst>
                    <a:ext uri="{FF2B5EF4-FFF2-40B4-BE49-F238E27FC236}">
                      <a16:creationId xmlns:a16="http://schemas.microsoft.com/office/drawing/2014/main" id="{1F493E58-902E-4F90-92A1-10A596304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2257" y="1141905"/>
                  <a:ext cx="792835" cy="868860"/>
                </a:xfrm>
                <a:prstGeom prst="rect">
                  <a:avLst/>
                </a:prstGeom>
              </p:spPr>
            </p:pic>
          </p:grpSp>
          <p:pic>
            <p:nvPicPr>
              <p:cNvPr id="14" name="Graphic 13" descr="A happy face">
                <a:extLst>
                  <a:ext uri="{FF2B5EF4-FFF2-40B4-BE49-F238E27FC236}">
                    <a16:creationId xmlns:a16="http://schemas.microsoft.com/office/drawing/2014/main" id="{A4DE69C9-C533-420B-8DB3-2CA0EF42B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904341" y="1437393"/>
                <a:ext cx="578298" cy="596370"/>
              </a:xfrm>
              <a:prstGeom prst="rect">
                <a:avLst/>
              </a:prstGeom>
            </p:spPr>
          </p:pic>
        </p:grpSp>
        <p:pic>
          <p:nvPicPr>
            <p:cNvPr id="19" name="Graphic 18" descr="Classroom with solid fill">
              <a:extLst>
                <a:ext uri="{FF2B5EF4-FFF2-40B4-BE49-F238E27FC236}">
                  <a16:creationId xmlns:a16="http://schemas.microsoft.com/office/drawing/2014/main" id="{178759E4-1F07-4961-A401-CD0972814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86360" y="729883"/>
              <a:ext cx="5398233" cy="539823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4762F2-CDA4-4E0D-AFCB-44AC881D5FDF}"/>
              </a:ext>
            </a:extLst>
          </p:cNvPr>
          <p:cNvGrpSpPr/>
          <p:nvPr/>
        </p:nvGrpSpPr>
        <p:grpSpPr>
          <a:xfrm>
            <a:off x="167974" y="-7801100"/>
            <a:ext cx="5573844" cy="22460200"/>
            <a:chOff x="-160664" y="-16640866"/>
            <a:chExt cx="5573844" cy="224602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14693-AFCD-4BE4-9B80-5D8BDB9885FA}"/>
                </a:ext>
              </a:extLst>
            </p:cNvPr>
            <p:cNvSpPr txBox="1"/>
            <p:nvPr/>
          </p:nvSpPr>
          <p:spPr>
            <a:xfrm>
              <a:off x="-160664" y="3264789"/>
              <a:ext cx="483747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People</a:t>
              </a:r>
              <a:endParaRPr lang="en-US" sz="4400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en-US" sz="3200" dirty="0">
                  <a:latin typeface="Lucida Console" panose="020B0609040504020204" pitchFamily="49" charset="0"/>
                </a:rPr>
                <a:t>Who want to learn Programming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D6BEBF-4C80-43A6-B53D-A8121FF8789F}"/>
                </a:ext>
              </a:extLst>
            </p:cNvPr>
            <p:cNvSpPr txBox="1"/>
            <p:nvPr/>
          </p:nvSpPr>
          <p:spPr>
            <a:xfrm>
              <a:off x="-102716" y="-6441817"/>
              <a:ext cx="551589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600" b="1"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Students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Who are already studying Programming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3BEF87-8051-4A1E-8097-C49E31B9D008}"/>
                </a:ext>
              </a:extLst>
            </p:cNvPr>
            <p:cNvSpPr txBox="1"/>
            <p:nvPr/>
          </p:nvSpPr>
          <p:spPr>
            <a:xfrm>
              <a:off x="542986" y="-16640866"/>
              <a:ext cx="422449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600" b="1"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Our School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04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4CBC5-0071-46B5-9FDE-F589794DE922}"/>
              </a:ext>
            </a:extLst>
          </p:cNvPr>
          <p:cNvGrpSpPr/>
          <p:nvPr/>
        </p:nvGrpSpPr>
        <p:grpSpPr>
          <a:xfrm>
            <a:off x="6096000" y="-18536703"/>
            <a:ext cx="6864088" cy="24518194"/>
            <a:chOff x="6096000" y="-18390078"/>
            <a:chExt cx="6864088" cy="24518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3E39AC-7F99-4A4D-9748-4542FF68C00E}"/>
                </a:ext>
              </a:extLst>
            </p:cNvPr>
            <p:cNvGrpSpPr/>
            <p:nvPr/>
          </p:nvGrpSpPr>
          <p:grpSpPr>
            <a:xfrm>
              <a:off x="6096000" y="-18390078"/>
              <a:ext cx="6864088" cy="5434781"/>
              <a:chOff x="5863770" y="1533832"/>
              <a:chExt cx="6864088" cy="5434781"/>
            </a:xfrm>
          </p:grpSpPr>
          <p:pic>
            <p:nvPicPr>
              <p:cNvPr id="9" name="Graphic 8" descr="Man wearing a hoodie">
                <a:extLst>
                  <a:ext uri="{FF2B5EF4-FFF2-40B4-BE49-F238E27FC236}">
                    <a16:creationId xmlns:a16="http://schemas.microsoft.com/office/drawing/2014/main" id="{B314B25B-8317-475F-9595-5A7642198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63770" y="1533832"/>
                <a:ext cx="4031294" cy="5434781"/>
              </a:xfrm>
              <a:prstGeom prst="rect">
                <a:avLst/>
              </a:prstGeom>
            </p:spPr>
          </p:pic>
          <p:pic>
            <p:nvPicPr>
              <p:cNvPr id="11" name="Graphic 10" descr="Woman with long wavy hair">
                <a:extLst>
                  <a:ext uri="{FF2B5EF4-FFF2-40B4-BE49-F238E27FC236}">
                    <a16:creationId xmlns:a16="http://schemas.microsoft.com/office/drawing/2014/main" id="{59FFD061-A735-4E06-8723-C3DF64EC9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8999118" y="1742728"/>
                <a:ext cx="3728740" cy="522588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DDBEE8-9B22-4F60-86A9-28FB58040327}"/>
                </a:ext>
              </a:extLst>
            </p:cNvPr>
            <p:cNvGrpSpPr/>
            <p:nvPr/>
          </p:nvGrpSpPr>
          <p:grpSpPr>
            <a:xfrm>
              <a:off x="8751047" y="-8544044"/>
              <a:ext cx="2347520" cy="5225884"/>
              <a:chOff x="8684199" y="1145419"/>
              <a:chExt cx="2421337" cy="52258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FF8DD2D-B188-4FF1-8E16-B44F83885D39}"/>
                  </a:ext>
                </a:extLst>
              </p:cNvPr>
              <p:cNvGrpSpPr/>
              <p:nvPr/>
            </p:nvGrpSpPr>
            <p:grpSpPr>
              <a:xfrm>
                <a:off x="8684199" y="1145419"/>
                <a:ext cx="2421337" cy="5225884"/>
                <a:chOff x="9141850" y="1141905"/>
                <a:chExt cx="1695450" cy="4590302"/>
              </a:xfrm>
            </p:grpSpPr>
            <p:pic>
              <p:nvPicPr>
                <p:cNvPr id="3" name="Graphic 2" descr="Man with crossed arms">
                  <a:extLst>
                    <a:ext uri="{FF2B5EF4-FFF2-40B4-BE49-F238E27FC236}">
                      <a16:creationId xmlns:a16="http://schemas.microsoft.com/office/drawing/2014/main" id="{E6B1A6AB-0B9F-4FD2-9623-3D300934EE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1850" y="1922207"/>
                  <a:ext cx="1695450" cy="3810000"/>
                </a:xfrm>
                <a:prstGeom prst="rect">
                  <a:avLst/>
                </a:prstGeom>
              </p:spPr>
            </p:pic>
            <p:pic>
              <p:nvPicPr>
                <p:cNvPr id="5" name="Graphic 4" descr="Man with thick hair">
                  <a:extLst>
                    <a:ext uri="{FF2B5EF4-FFF2-40B4-BE49-F238E27FC236}">
                      <a16:creationId xmlns:a16="http://schemas.microsoft.com/office/drawing/2014/main" id="{1F493E58-902E-4F90-92A1-10A596304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2257" y="1141905"/>
                  <a:ext cx="792835" cy="868860"/>
                </a:xfrm>
                <a:prstGeom prst="rect">
                  <a:avLst/>
                </a:prstGeom>
              </p:spPr>
            </p:pic>
          </p:grpSp>
          <p:pic>
            <p:nvPicPr>
              <p:cNvPr id="14" name="Graphic 13" descr="A happy face">
                <a:extLst>
                  <a:ext uri="{FF2B5EF4-FFF2-40B4-BE49-F238E27FC236}">
                    <a16:creationId xmlns:a16="http://schemas.microsoft.com/office/drawing/2014/main" id="{A4DE69C9-C533-420B-8DB3-2CA0EF42B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904341" y="1437393"/>
                <a:ext cx="578298" cy="596370"/>
              </a:xfrm>
              <a:prstGeom prst="rect">
                <a:avLst/>
              </a:prstGeom>
            </p:spPr>
          </p:pic>
        </p:grpSp>
        <p:pic>
          <p:nvPicPr>
            <p:cNvPr id="19" name="Graphic 18" descr="Classroom with solid fill">
              <a:extLst>
                <a:ext uri="{FF2B5EF4-FFF2-40B4-BE49-F238E27FC236}">
                  <a16:creationId xmlns:a16="http://schemas.microsoft.com/office/drawing/2014/main" id="{178759E4-1F07-4961-A401-CD0972814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86360" y="729883"/>
              <a:ext cx="5398233" cy="539823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4762F2-CDA4-4E0D-AFCB-44AC881D5FDF}"/>
              </a:ext>
            </a:extLst>
          </p:cNvPr>
          <p:cNvGrpSpPr/>
          <p:nvPr/>
        </p:nvGrpSpPr>
        <p:grpSpPr>
          <a:xfrm>
            <a:off x="231797" y="1647700"/>
            <a:ext cx="5573844" cy="22460200"/>
            <a:chOff x="-160664" y="-16640866"/>
            <a:chExt cx="5573844" cy="224602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14693-AFCD-4BE4-9B80-5D8BDB9885FA}"/>
                </a:ext>
              </a:extLst>
            </p:cNvPr>
            <p:cNvSpPr txBox="1"/>
            <p:nvPr/>
          </p:nvSpPr>
          <p:spPr>
            <a:xfrm>
              <a:off x="-160664" y="3264789"/>
              <a:ext cx="483747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People</a:t>
              </a:r>
              <a:endParaRPr lang="en-US" sz="4400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en-US" sz="3200" dirty="0">
                  <a:latin typeface="Lucida Console" panose="020B0609040504020204" pitchFamily="49" charset="0"/>
                </a:rPr>
                <a:t>Who want to learn Programming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D6BEBF-4C80-43A6-B53D-A8121FF8789F}"/>
                </a:ext>
              </a:extLst>
            </p:cNvPr>
            <p:cNvSpPr txBox="1"/>
            <p:nvPr/>
          </p:nvSpPr>
          <p:spPr>
            <a:xfrm>
              <a:off x="-102716" y="-6441817"/>
              <a:ext cx="551589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600" b="1"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Students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Who are already studying Programming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3BEF87-8051-4A1E-8097-C49E31B9D008}"/>
                </a:ext>
              </a:extLst>
            </p:cNvPr>
            <p:cNvSpPr txBox="1"/>
            <p:nvPr/>
          </p:nvSpPr>
          <p:spPr>
            <a:xfrm>
              <a:off x="542986" y="-16640866"/>
              <a:ext cx="422449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600" b="1"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Our School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20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963E7AC-F9FA-47B4-B3A9-8A7504120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3338691"/>
                  </p:ext>
                </p:extLst>
              </p:nvPr>
            </p:nvGraphicFramePr>
            <p:xfrm>
              <a:off x="0" y="0"/>
              <a:ext cx="6096000" cy="3429000"/>
            </p:xfrm>
            <a:graphic>
              <a:graphicData uri="http://schemas.microsoft.com/office/powerpoint/2016/slidezoom">
                <pslz:sldZm>
                  <pslz:sldZmObj sldId="271" cId="2094498565">
                    <pslz:zmPr id="{5E7C1B1D-FCEA-4752-B165-C27C61A90A6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0" cy="3429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1963E7AC-F9FA-47B4-B3A9-8A7504120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096000" cy="3429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20F6BA0-6A4B-4159-8A8D-279BC86AF2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6352654"/>
                  </p:ext>
                </p:extLst>
              </p:nvPr>
            </p:nvGraphicFramePr>
            <p:xfrm>
              <a:off x="6096004" y="0"/>
              <a:ext cx="6095996" cy="3428998"/>
            </p:xfrm>
            <a:graphic>
              <a:graphicData uri="http://schemas.microsoft.com/office/powerpoint/2016/slidezoom">
                <pslz:sldZm>
                  <pslz:sldZmObj sldId="272" cId="1849246864">
                    <pslz:zmPr id="{243E9E7E-FCEE-4AE1-BF47-BEE8CFA22BA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6" cy="34289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B20F6BA0-6A4B-4159-8A8D-279BC86AF2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4" y="0"/>
                <a:ext cx="6095996" cy="34289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A9BCB7A4-D123-49D1-9014-8E1EBF52D1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7331450"/>
                  </p:ext>
                </p:extLst>
              </p:nvPr>
            </p:nvGraphicFramePr>
            <p:xfrm>
              <a:off x="6095998" y="3428999"/>
              <a:ext cx="6096002" cy="3429001"/>
            </p:xfrm>
            <a:graphic>
              <a:graphicData uri="http://schemas.microsoft.com/office/powerpoint/2016/slidezoom">
                <pslz:sldZm>
                  <pslz:sldZmObj sldId="273" cId="2795383013">
                    <pslz:zmPr id="{7CC85EEC-91C7-425B-80A2-BA1B4B55EA0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2" cy="342900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A9BCB7A4-D123-49D1-9014-8E1EBF52D1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998" y="3428999"/>
                <a:ext cx="6096002" cy="342900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6AC08E1-996D-45CB-8F2A-0FF00EE5F3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9018484"/>
                  </p:ext>
                </p:extLst>
              </p:nvPr>
            </p:nvGraphicFramePr>
            <p:xfrm>
              <a:off x="-1" y="3429001"/>
              <a:ext cx="6095999" cy="3428999"/>
            </p:xfrm>
            <a:graphic>
              <a:graphicData uri="http://schemas.microsoft.com/office/powerpoint/2016/slidezoom">
                <pslz:sldZm>
                  <pslz:sldZmObj sldId="274" cId="2072366411">
                    <pslz:zmPr id="{339A4B96-95B8-40B6-86E8-04914B9A8DF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9" cy="342899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16AC08E1-996D-45CB-8F2A-0FF00EE5F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" y="3429001"/>
                <a:ext cx="6095999" cy="342899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62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tx1">
                <a:lumMod val="95000"/>
                <a:lumOff val="5000"/>
              </a:schemeClr>
            </a:gs>
            <a:gs pos="100000">
              <a:srgbClr val="FF000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5AE1D5-C13F-442F-8904-55C0C723701C}"/>
              </a:ext>
            </a:extLst>
          </p:cNvPr>
          <p:cNvSpPr/>
          <p:nvPr/>
        </p:nvSpPr>
        <p:spPr>
          <a:xfrm>
            <a:off x="6734629" y="1944914"/>
            <a:ext cx="5457371" cy="491308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b="1" dirty="0"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10E7B-CE76-4538-BFE9-CE1C12C7BE76}"/>
              </a:ext>
            </a:extLst>
          </p:cNvPr>
          <p:cNvSpPr txBox="1"/>
          <p:nvPr/>
        </p:nvSpPr>
        <p:spPr>
          <a:xfrm>
            <a:off x="1001486" y="1139263"/>
            <a:ext cx="6865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794C8-FB4F-4830-8D11-99115E675498}"/>
              </a:ext>
            </a:extLst>
          </p:cNvPr>
          <p:cNvSpPr txBox="1"/>
          <p:nvPr/>
        </p:nvSpPr>
        <p:spPr>
          <a:xfrm>
            <a:off x="1494972" y="2154926"/>
            <a:ext cx="325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Because we have been through this experience , we know its hardships &amp; obstacles</a:t>
            </a:r>
          </a:p>
        </p:txBody>
      </p:sp>
    </p:spTree>
    <p:extLst>
      <p:ext uri="{BB962C8B-B14F-4D97-AF65-F5344CB8AC3E}">
        <p14:creationId xmlns:p14="http://schemas.microsoft.com/office/powerpoint/2010/main" val="209449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tx1">
                <a:lumMod val="95000"/>
                <a:lumOff val="5000"/>
              </a:schemeClr>
            </a:gs>
            <a:gs pos="100000">
              <a:schemeClr val="accen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5AE1D5-C13F-442F-8904-55C0C723701C}"/>
              </a:ext>
            </a:extLst>
          </p:cNvPr>
          <p:cNvSpPr/>
          <p:nvPr/>
        </p:nvSpPr>
        <p:spPr>
          <a:xfrm>
            <a:off x="0" y="1944914"/>
            <a:ext cx="5457371" cy="49130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b="1" dirty="0"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10E7B-CE76-4538-BFE9-CE1C12C7BE76}"/>
              </a:ext>
            </a:extLst>
          </p:cNvPr>
          <p:cNvSpPr txBox="1"/>
          <p:nvPr/>
        </p:nvSpPr>
        <p:spPr>
          <a:xfrm>
            <a:off x="7808686" y="897247"/>
            <a:ext cx="6865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</a:t>
            </a:r>
            <a:endParaRPr lang="en-US" sz="6000" b="1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794C8-FB4F-4830-8D11-99115E675498}"/>
              </a:ext>
            </a:extLst>
          </p:cNvPr>
          <p:cNvSpPr txBox="1"/>
          <p:nvPr/>
        </p:nvSpPr>
        <p:spPr>
          <a:xfrm>
            <a:off x="8389257" y="2105561"/>
            <a:ext cx="325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We have a rode plan to learn the path he wants to learn</a:t>
            </a:r>
          </a:p>
        </p:txBody>
      </p:sp>
    </p:spTree>
    <p:extLst>
      <p:ext uri="{BB962C8B-B14F-4D97-AF65-F5344CB8AC3E}">
        <p14:creationId xmlns:p14="http://schemas.microsoft.com/office/powerpoint/2010/main" val="1849246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tx1">
                <a:lumMod val="95000"/>
                <a:lumOff val="5000"/>
              </a:schemeClr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5AE1D5-C13F-442F-8904-55C0C723701C}"/>
              </a:ext>
            </a:extLst>
          </p:cNvPr>
          <p:cNvSpPr/>
          <p:nvPr/>
        </p:nvSpPr>
        <p:spPr>
          <a:xfrm>
            <a:off x="-362856" y="0"/>
            <a:ext cx="5457371" cy="491308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b="1" dirty="0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10E7B-CE76-4538-BFE9-CE1C12C7BE76}"/>
              </a:ext>
            </a:extLst>
          </p:cNvPr>
          <p:cNvSpPr txBox="1"/>
          <p:nvPr/>
        </p:nvSpPr>
        <p:spPr>
          <a:xfrm>
            <a:off x="6734630" y="2413337"/>
            <a:ext cx="6865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</a:rPr>
              <a:t>Comprehensive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794C8-FB4F-4830-8D11-99115E675498}"/>
              </a:ext>
            </a:extLst>
          </p:cNvPr>
          <p:cNvSpPr txBox="1"/>
          <p:nvPr/>
        </p:nvSpPr>
        <p:spPr>
          <a:xfrm>
            <a:off x="7489373" y="3429000"/>
            <a:ext cx="325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Our website contains more than 3 programming languages to put the Person on the right path</a:t>
            </a:r>
          </a:p>
        </p:txBody>
      </p:sp>
    </p:spTree>
    <p:extLst>
      <p:ext uri="{BB962C8B-B14F-4D97-AF65-F5344CB8AC3E}">
        <p14:creationId xmlns:p14="http://schemas.microsoft.com/office/powerpoint/2010/main" val="279538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tx1">
                <a:lumMod val="95000"/>
                <a:lumOff val="5000"/>
              </a:schemeClr>
            </a:gs>
            <a:gs pos="100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5AE1D5-C13F-442F-8904-55C0C723701C}"/>
              </a:ext>
            </a:extLst>
          </p:cNvPr>
          <p:cNvSpPr/>
          <p:nvPr/>
        </p:nvSpPr>
        <p:spPr>
          <a:xfrm>
            <a:off x="7300686" y="0"/>
            <a:ext cx="5457371" cy="491308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b="1" dirty="0"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10E7B-CE76-4538-BFE9-CE1C12C7BE76}"/>
              </a:ext>
            </a:extLst>
          </p:cNvPr>
          <p:cNvSpPr txBox="1"/>
          <p:nvPr/>
        </p:nvSpPr>
        <p:spPr>
          <a:xfrm>
            <a:off x="798286" y="861954"/>
            <a:ext cx="6865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/>
                </a:solidFill>
              </a:rPr>
              <a:t>Ease of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794C8-FB4F-4830-8D11-99115E675498}"/>
              </a:ext>
            </a:extLst>
          </p:cNvPr>
          <p:cNvSpPr txBox="1"/>
          <p:nvPr/>
        </p:nvSpPr>
        <p:spPr>
          <a:xfrm>
            <a:off x="1799772" y="1877617"/>
            <a:ext cx="325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0"/>
                <a:ea typeface="HP Simplified Jpan" panose="020B0500000000000000" pitchFamily="34" charset="-128"/>
                <a:cs typeface="Arial" panose="020B0604020202020204" pitchFamily="34" charset="0"/>
              </a:rPr>
              <a:t>It is easy for users from 10 years of age to interact with the site</a:t>
            </a:r>
          </a:p>
        </p:txBody>
      </p:sp>
    </p:spTree>
    <p:extLst>
      <p:ext uri="{BB962C8B-B14F-4D97-AF65-F5344CB8AC3E}">
        <p14:creationId xmlns:p14="http://schemas.microsoft.com/office/powerpoint/2010/main" val="2072366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6000" contrast="4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CECA283-943D-4052-8433-AA907A814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71172"/>
              </p:ext>
            </p:extLst>
          </p:nvPr>
        </p:nvGraphicFramePr>
        <p:xfrm>
          <a:off x="1299028" y="4468947"/>
          <a:ext cx="10138228" cy="2178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113">
                  <a:extLst>
                    <a:ext uri="{9D8B030D-6E8A-4147-A177-3AD203B41FA5}">
                      <a16:colId xmlns:a16="http://schemas.microsoft.com/office/drawing/2014/main" val="2671005205"/>
                    </a:ext>
                  </a:extLst>
                </a:gridCol>
                <a:gridCol w="2600573">
                  <a:extLst>
                    <a:ext uri="{9D8B030D-6E8A-4147-A177-3AD203B41FA5}">
                      <a16:colId xmlns:a16="http://schemas.microsoft.com/office/drawing/2014/main" val="3255136295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2755937759"/>
                    </a:ext>
                  </a:extLst>
                </a:gridCol>
                <a:gridCol w="2641599">
                  <a:extLst>
                    <a:ext uri="{9D8B030D-6E8A-4147-A177-3AD203B41FA5}">
                      <a16:colId xmlns:a16="http://schemas.microsoft.com/office/drawing/2014/main" val="1969918357"/>
                    </a:ext>
                  </a:extLst>
                </a:gridCol>
              </a:tblGrid>
              <a:tr h="2178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Translating our website into Arabic to facilitate the learning experience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Focus on adding other Programming languages and organizing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Make the website viewable on all screens of all sizes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Adding a community section to facilitate interaction between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2484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CD29A4-2464-4711-B74C-FA23613222D8}"/>
              </a:ext>
            </a:extLst>
          </p:cNvPr>
          <p:cNvSpPr txBox="1"/>
          <p:nvPr/>
        </p:nvSpPr>
        <p:spPr>
          <a:xfrm>
            <a:off x="1026886" y="522515"/>
            <a:ext cx="101382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+mj-lt"/>
              </a:rPr>
              <a:t>THE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+mj-lt"/>
              </a:rPr>
              <a:t>FUTURE ADDITIONS</a:t>
            </a:r>
          </a:p>
        </p:txBody>
      </p:sp>
    </p:spTree>
    <p:extLst>
      <p:ext uri="{BB962C8B-B14F-4D97-AF65-F5344CB8AC3E}">
        <p14:creationId xmlns:p14="http://schemas.microsoft.com/office/powerpoint/2010/main" val="103500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09387-0974-4B2E-B7A9-16D969F8E1CC}"/>
              </a:ext>
            </a:extLst>
          </p:cNvPr>
          <p:cNvSpPr txBox="1"/>
          <p:nvPr/>
        </p:nvSpPr>
        <p:spPr>
          <a:xfrm>
            <a:off x="-314325" y="2105561"/>
            <a:ext cx="12820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latin typeface="Arial Black" panose="020B0A04020102020204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2102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49773-923D-432D-BAB8-2410C8D51B9D}"/>
              </a:ext>
            </a:extLst>
          </p:cNvPr>
          <p:cNvSpPr txBox="1"/>
          <p:nvPr/>
        </p:nvSpPr>
        <p:spPr>
          <a:xfrm>
            <a:off x="2086627" y="1259175"/>
            <a:ext cx="801874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latin typeface="Arial Black" panose="020B0A04020102020204" pitchFamily="34" charset="0"/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404947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39DDA3-F96A-478C-A73D-2E4AE1A91148}"/>
              </a:ext>
            </a:extLst>
          </p:cNvPr>
          <p:cNvSpPr/>
          <p:nvPr/>
        </p:nvSpPr>
        <p:spPr>
          <a:xfrm>
            <a:off x="2706914" y="2917373"/>
            <a:ext cx="6778171" cy="348340"/>
          </a:xfrm>
          <a:prstGeom prst="round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8AFDAB-5482-49AE-BB12-9885A744560B}"/>
              </a:ext>
            </a:extLst>
          </p:cNvPr>
          <p:cNvSpPr/>
          <p:nvPr/>
        </p:nvSpPr>
        <p:spPr>
          <a:xfrm>
            <a:off x="1923143" y="2206171"/>
            <a:ext cx="8345714" cy="1059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C741FF67-3959-43CA-892C-844FD61CC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9714" y="227874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69494-7CDF-4657-AB22-379AFC10B3F7}"/>
              </a:ext>
            </a:extLst>
          </p:cNvPr>
          <p:cNvSpPr txBox="1"/>
          <p:nvPr/>
        </p:nvSpPr>
        <p:spPr>
          <a:xfrm>
            <a:off x="3381829" y="2412776"/>
            <a:ext cx="656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is the meaning of the name</a:t>
            </a:r>
          </a:p>
        </p:txBody>
      </p:sp>
    </p:spTree>
    <p:extLst>
      <p:ext uri="{BB962C8B-B14F-4D97-AF65-F5344CB8AC3E}">
        <p14:creationId xmlns:p14="http://schemas.microsoft.com/office/powerpoint/2010/main" val="3449621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romise - GIPHY Clips(1)">
            <a:hlinkClick r:id="" action="ppaction://media"/>
            <a:extLst>
              <a:ext uri="{FF2B5EF4-FFF2-40B4-BE49-F238E27FC236}">
                <a16:creationId xmlns:a16="http://schemas.microsoft.com/office/drawing/2014/main" id="{AE147F2A-5319-4E2F-BFC3-D2215BF068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2CC8FB-8934-4CD5-9454-BC7E35E367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485539" y="4798780"/>
                </a:moveTo>
                <a:lnTo>
                  <a:pt x="5485539" y="5554482"/>
                </a:lnTo>
                <a:lnTo>
                  <a:pt x="5775154" y="5554482"/>
                </a:lnTo>
                <a:lnTo>
                  <a:pt x="5775154" y="4798780"/>
                </a:lnTo>
                <a:close/>
                <a:moveTo>
                  <a:pt x="8868056" y="4781702"/>
                </a:moveTo>
                <a:lnTo>
                  <a:pt x="8983199" y="5156707"/>
                </a:lnTo>
                <a:lnTo>
                  <a:pt x="8754113" y="5156707"/>
                </a:lnTo>
                <a:close/>
                <a:moveTo>
                  <a:pt x="6308605" y="4781702"/>
                </a:moveTo>
                <a:cubicBezTo>
                  <a:pt x="6223215" y="4781702"/>
                  <a:pt x="6155140" y="4790587"/>
                  <a:pt x="6104380" y="4808358"/>
                </a:cubicBezTo>
                <a:cubicBezTo>
                  <a:pt x="6053621" y="4826129"/>
                  <a:pt x="6013772" y="4853023"/>
                  <a:pt x="5984834" y="4889040"/>
                </a:cubicBezTo>
                <a:cubicBezTo>
                  <a:pt x="5955896" y="4925056"/>
                  <a:pt x="5941427" y="4967948"/>
                  <a:pt x="5941427" y="5017714"/>
                </a:cubicBezTo>
                <a:cubicBezTo>
                  <a:pt x="5941427" y="5063211"/>
                  <a:pt x="5954829" y="5103731"/>
                  <a:pt x="5981633" y="5139273"/>
                </a:cubicBezTo>
                <a:cubicBezTo>
                  <a:pt x="6008435" y="5174815"/>
                  <a:pt x="6041405" y="5200050"/>
                  <a:pt x="6080542" y="5214979"/>
                </a:cubicBezTo>
                <a:cubicBezTo>
                  <a:pt x="6119679" y="5229907"/>
                  <a:pt x="6189533" y="5246136"/>
                  <a:pt x="6290104" y="5263667"/>
                </a:cubicBezTo>
                <a:cubicBezTo>
                  <a:pt x="6357467" y="5275511"/>
                  <a:pt x="6398976" y="5285459"/>
                  <a:pt x="6414631" y="5293509"/>
                </a:cubicBezTo>
                <a:cubicBezTo>
                  <a:pt x="6436453" y="5304879"/>
                  <a:pt x="6447364" y="5320986"/>
                  <a:pt x="6447364" y="5341830"/>
                </a:cubicBezTo>
                <a:cubicBezTo>
                  <a:pt x="6447364" y="5360301"/>
                  <a:pt x="6439062" y="5375693"/>
                  <a:pt x="6422458" y="5388005"/>
                </a:cubicBezTo>
                <a:cubicBezTo>
                  <a:pt x="6401111" y="5404586"/>
                  <a:pt x="6370987" y="5412877"/>
                  <a:pt x="6332087" y="5412877"/>
                </a:cubicBezTo>
                <a:cubicBezTo>
                  <a:pt x="6296508" y="5412877"/>
                  <a:pt x="6268045" y="5405524"/>
                  <a:pt x="6246697" y="5390818"/>
                </a:cubicBezTo>
                <a:cubicBezTo>
                  <a:pt x="6225350" y="5376112"/>
                  <a:pt x="6208746" y="5351681"/>
                  <a:pt x="6196886" y="5317525"/>
                </a:cubicBezTo>
                <a:lnTo>
                  <a:pt x="5909406" y="5344565"/>
                </a:lnTo>
                <a:cubicBezTo>
                  <a:pt x="5926010" y="5417146"/>
                  <a:pt x="5963605" y="5473124"/>
                  <a:pt x="6022192" y="5512499"/>
                </a:cubicBezTo>
                <a:cubicBezTo>
                  <a:pt x="6080779" y="5551873"/>
                  <a:pt x="6179097" y="5571560"/>
                  <a:pt x="6317144" y="5571560"/>
                </a:cubicBezTo>
                <a:cubicBezTo>
                  <a:pt x="6414868" y="5571560"/>
                  <a:pt x="6492075" y="5559358"/>
                  <a:pt x="6548765" y="5534953"/>
                </a:cubicBezTo>
                <a:cubicBezTo>
                  <a:pt x="6605454" y="5510547"/>
                  <a:pt x="6646963" y="5477729"/>
                  <a:pt x="6673292" y="5436498"/>
                </a:cubicBezTo>
                <a:cubicBezTo>
                  <a:pt x="6699621" y="5395267"/>
                  <a:pt x="6712785" y="5352852"/>
                  <a:pt x="6712785" y="5309252"/>
                </a:cubicBezTo>
                <a:cubicBezTo>
                  <a:pt x="6712785" y="5266127"/>
                  <a:pt x="6700332" y="5226557"/>
                  <a:pt x="6675427" y="5190540"/>
                </a:cubicBezTo>
                <a:cubicBezTo>
                  <a:pt x="6650521" y="5154524"/>
                  <a:pt x="6614586" y="5126800"/>
                  <a:pt x="6567622" y="5107368"/>
                </a:cubicBezTo>
                <a:cubicBezTo>
                  <a:pt x="6520657" y="5087937"/>
                  <a:pt x="6449024" y="5072773"/>
                  <a:pt x="6352723" y="5061877"/>
                </a:cubicBezTo>
                <a:cubicBezTo>
                  <a:pt x="6289155" y="5054294"/>
                  <a:pt x="6247883" y="5045766"/>
                  <a:pt x="6228908" y="5036293"/>
                </a:cubicBezTo>
                <a:cubicBezTo>
                  <a:pt x="6209932" y="5026820"/>
                  <a:pt x="6200444" y="5012848"/>
                  <a:pt x="6200444" y="4994376"/>
                </a:cubicBezTo>
                <a:cubicBezTo>
                  <a:pt x="6200444" y="4977795"/>
                  <a:pt x="6207916" y="4963702"/>
                  <a:pt x="6222859" y="4952098"/>
                </a:cubicBezTo>
                <a:cubicBezTo>
                  <a:pt x="6237802" y="4940494"/>
                  <a:pt x="6261640" y="4934692"/>
                  <a:pt x="6294373" y="4934692"/>
                </a:cubicBezTo>
                <a:cubicBezTo>
                  <a:pt x="6326632" y="4934692"/>
                  <a:pt x="6354146" y="4942282"/>
                  <a:pt x="6376917" y="4957463"/>
                </a:cubicBezTo>
                <a:cubicBezTo>
                  <a:pt x="6393521" y="4968848"/>
                  <a:pt x="6405381" y="4986638"/>
                  <a:pt x="6412496" y="5010832"/>
                </a:cubicBezTo>
                <a:lnTo>
                  <a:pt x="6687168" y="4983792"/>
                </a:lnTo>
                <a:cubicBezTo>
                  <a:pt x="6668192" y="4934455"/>
                  <a:pt x="6644354" y="4895318"/>
                  <a:pt x="6615654" y="4866380"/>
                </a:cubicBezTo>
                <a:cubicBezTo>
                  <a:pt x="6586953" y="4837442"/>
                  <a:pt x="6551137" y="4816095"/>
                  <a:pt x="6508204" y="4802337"/>
                </a:cubicBezTo>
                <a:cubicBezTo>
                  <a:pt x="6465272" y="4788580"/>
                  <a:pt x="6398739" y="4781702"/>
                  <a:pt x="6308605" y="4781702"/>
                </a:cubicBezTo>
                <a:close/>
                <a:moveTo>
                  <a:pt x="10484638" y="4511299"/>
                </a:moveTo>
                <a:lnTo>
                  <a:pt x="10890952" y="5117569"/>
                </a:lnTo>
                <a:lnTo>
                  <a:pt x="10890952" y="5554482"/>
                </a:lnTo>
                <a:lnTo>
                  <a:pt x="11214012" y="5554482"/>
                </a:lnTo>
                <a:lnTo>
                  <a:pt x="11214012" y="5117569"/>
                </a:lnTo>
                <a:lnTo>
                  <a:pt x="11619615" y="4511299"/>
                </a:lnTo>
                <a:lnTo>
                  <a:pt x="11263478" y="4511299"/>
                </a:lnTo>
                <a:lnTo>
                  <a:pt x="11052872" y="4863222"/>
                </a:lnTo>
                <a:lnTo>
                  <a:pt x="10842698" y="4511299"/>
                </a:lnTo>
                <a:close/>
                <a:moveTo>
                  <a:pt x="8696208" y="4511299"/>
                </a:moveTo>
                <a:lnTo>
                  <a:pt x="8304125" y="5554482"/>
                </a:lnTo>
                <a:lnTo>
                  <a:pt x="8633255" y="5554482"/>
                </a:lnTo>
                <a:lnTo>
                  <a:pt x="8684100" y="5382279"/>
                </a:lnTo>
                <a:lnTo>
                  <a:pt x="9050066" y="5382279"/>
                </a:lnTo>
                <a:lnTo>
                  <a:pt x="9102256" y="5554482"/>
                </a:lnTo>
                <a:lnTo>
                  <a:pt x="9439814" y="5554482"/>
                </a:lnTo>
                <a:lnTo>
                  <a:pt x="9047820" y="4511299"/>
                </a:lnTo>
                <a:close/>
                <a:moveTo>
                  <a:pt x="7360266" y="4511299"/>
                </a:moveTo>
                <a:lnTo>
                  <a:pt x="7360266" y="5554482"/>
                </a:lnTo>
                <a:lnTo>
                  <a:pt x="8239785" y="5554482"/>
                </a:lnTo>
                <a:lnTo>
                  <a:pt x="8239785" y="5318236"/>
                </a:lnTo>
                <a:lnTo>
                  <a:pt x="7683326" y="5318236"/>
                </a:lnTo>
                <a:lnTo>
                  <a:pt x="7683326" y="5112588"/>
                </a:lnTo>
                <a:lnTo>
                  <a:pt x="8184993" y="5112588"/>
                </a:lnTo>
                <a:lnTo>
                  <a:pt x="8184993" y="4899825"/>
                </a:lnTo>
                <a:lnTo>
                  <a:pt x="7683326" y="4899825"/>
                </a:lnTo>
                <a:lnTo>
                  <a:pt x="7683326" y="4734025"/>
                </a:lnTo>
                <a:lnTo>
                  <a:pt x="8224130" y="4734025"/>
                </a:lnTo>
                <a:lnTo>
                  <a:pt x="8224130" y="4511299"/>
                </a:lnTo>
                <a:close/>
                <a:moveTo>
                  <a:pt x="5485539" y="4511299"/>
                </a:moveTo>
                <a:lnTo>
                  <a:pt x="5485539" y="4708408"/>
                </a:lnTo>
                <a:lnTo>
                  <a:pt x="5775154" y="4708408"/>
                </a:lnTo>
                <a:lnTo>
                  <a:pt x="5775154" y="4511299"/>
                </a:lnTo>
                <a:close/>
                <a:moveTo>
                  <a:pt x="9968442" y="4493510"/>
                </a:moveTo>
                <a:cubicBezTo>
                  <a:pt x="9859806" y="4493510"/>
                  <a:pt x="9774298" y="4507148"/>
                  <a:pt x="9711916" y="4534426"/>
                </a:cubicBezTo>
                <a:cubicBezTo>
                  <a:pt x="9649534" y="4561703"/>
                  <a:pt x="9602806" y="4599180"/>
                  <a:pt x="9571734" y="4646856"/>
                </a:cubicBezTo>
                <a:cubicBezTo>
                  <a:pt x="9540661" y="4694532"/>
                  <a:pt x="9525124" y="4745173"/>
                  <a:pt x="9525124" y="4798780"/>
                </a:cubicBezTo>
                <a:cubicBezTo>
                  <a:pt x="9525124" y="4880375"/>
                  <a:pt x="9555486" y="4947501"/>
                  <a:pt x="9616208" y="5000158"/>
                </a:cubicBezTo>
                <a:cubicBezTo>
                  <a:pt x="9676454" y="5052815"/>
                  <a:pt x="9777263" y="5095036"/>
                  <a:pt x="9918631" y="5126820"/>
                </a:cubicBezTo>
                <a:cubicBezTo>
                  <a:pt x="10004970" y="5145796"/>
                  <a:pt x="10059998" y="5165957"/>
                  <a:pt x="10083718" y="5187305"/>
                </a:cubicBezTo>
                <a:cubicBezTo>
                  <a:pt x="10107438" y="5208652"/>
                  <a:pt x="10119298" y="5232846"/>
                  <a:pt x="10119298" y="5259886"/>
                </a:cubicBezTo>
                <a:cubicBezTo>
                  <a:pt x="10119298" y="5288350"/>
                  <a:pt x="10106845" y="5313374"/>
                  <a:pt x="10081940" y="5334958"/>
                </a:cubicBezTo>
                <a:cubicBezTo>
                  <a:pt x="10057034" y="5356543"/>
                  <a:pt x="10021573" y="5367336"/>
                  <a:pt x="9975558" y="5367336"/>
                </a:cubicBezTo>
                <a:cubicBezTo>
                  <a:pt x="9913887" y="5367336"/>
                  <a:pt x="9866448" y="5346225"/>
                  <a:pt x="9833241" y="5304004"/>
                </a:cubicBezTo>
                <a:cubicBezTo>
                  <a:pt x="9812842" y="5277913"/>
                  <a:pt x="9799322" y="5239962"/>
                  <a:pt x="9792680" y="5190151"/>
                </a:cubicBezTo>
                <a:lnTo>
                  <a:pt x="9485988" y="5209364"/>
                </a:lnTo>
                <a:cubicBezTo>
                  <a:pt x="9495000" y="5314678"/>
                  <a:pt x="9533664" y="5401492"/>
                  <a:pt x="9601976" y="5469804"/>
                </a:cubicBezTo>
                <a:cubicBezTo>
                  <a:pt x="9670288" y="5538116"/>
                  <a:pt x="9793154" y="5572272"/>
                  <a:pt x="9970576" y="5572272"/>
                </a:cubicBezTo>
                <a:cubicBezTo>
                  <a:pt x="10071622" y="5572272"/>
                  <a:pt x="10155351" y="5557684"/>
                  <a:pt x="10221766" y="5528509"/>
                </a:cubicBezTo>
                <a:cubicBezTo>
                  <a:pt x="10288180" y="5499334"/>
                  <a:pt x="10339888" y="5456521"/>
                  <a:pt x="10376891" y="5400068"/>
                </a:cubicBezTo>
                <a:cubicBezTo>
                  <a:pt x="10413894" y="5343616"/>
                  <a:pt x="10432394" y="5281945"/>
                  <a:pt x="10432394" y="5215056"/>
                </a:cubicBezTo>
                <a:cubicBezTo>
                  <a:pt x="10432394" y="5158130"/>
                  <a:pt x="10418518" y="5106658"/>
                  <a:pt x="10390767" y="5060643"/>
                </a:cubicBezTo>
                <a:cubicBezTo>
                  <a:pt x="10363015" y="5014627"/>
                  <a:pt x="10318660" y="4976083"/>
                  <a:pt x="10257700" y="4945010"/>
                </a:cubicBezTo>
                <a:cubicBezTo>
                  <a:pt x="10196742" y="4913938"/>
                  <a:pt x="10095816" y="4883221"/>
                  <a:pt x="9954922" y="4852860"/>
                </a:cubicBezTo>
                <a:cubicBezTo>
                  <a:pt x="9897995" y="4841000"/>
                  <a:pt x="9861942" y="4828192"/>
                  <a:pt x="9846761" y="4814434"/>
                </a:cubicBezTo>
                <a:cubicBezTo>
                  <a:pt x="9831106" y="4801151"/>
                  <a:pt x="9823278" y="4786208"/>
                  <a:pt x="9823278" y="4769605"/>
                </a:cubicBezTo>
                <a:cubicBezTo>
                  <a:pt x="9823278" y="4746834"/>
                  <a:pt x="9832766" y="4727502"/>
                  <a:pt x="9851742" y="4711610"/>
                </a:cubicBezTo>
                <a:cubicBezTo>
                  <a:pt x="9870718" y="4695718"/>
                  <a:pt x="9898944" y="4687772"/>
                  <a:pt x="9936420" y="4687772"/>
                </a:cubicBezTo>
                <a:cubicBezTo>
                  <a:pt x="9981962" y="4687772"/>
                  <a:pt x="10017660" y="4698446"/>
                  <a:pt x="10043514" y="4719794"/>
                </a:cubicBezTo>
                <a:cubicBezTo>
                  <a:pt x="10069368" y="4741141"/>
                  <a:pt x="10086328" y="4775297"/>
                  <a:pt x="10094392" y="4822262"/>
                </a:cubicBezTo>
                <a:lnTo>
                  <a:pt x="10398238" y="4804472"/>
                </a:lnTo>
                <a:cubicBezTo>
                  <a:pt x="10384956" y="4696311"/>
                  <a:pt x="10343328" y="4617444"/>
                  <a:pt x="10273356" y="4567870"/>
                </a:cubicBezTo>
                <a:cubicBezTo>
                  <a:pt x="10203383" y="4518297"/>
                  <a:pt x="10101746" y="4493510"/>
                  <a:pt x="9968442" y="4493510"/>
                </a:cubicBezTo>
                <a:close/>
                <a:moveTo>
                  <a:pt x="5209003" y="3333796"/>
                </a:moveTo>
                <a:lnTo>
                  <a:pt x="5209003" y="3380049"/>
                </a:lnTo>
                <a:cubicBezTo>
                  <a:pt x="5209003" y="3416102"/>
                  <a:pt x="5203191" y="3445396"/>
                  <a:pt x="5191569" y="3467929"/>
                </a:cubicBezTo>
                <a:cubicBezTo>
                  <a:pt x="5179946" y="3490463"/>
                  <a:pt x="5160260" y="3509557"/>
                  <a:pt x="5132507" y="3525212"/>
                </a:cubicBezTo>
                <a:cubicBezTo>
                  <a:pt x="5104756" y="3540867"/>
                  <a:pt x="5074750" y="3548694"/>
                  <a:pt x="5042492" y="3548694"/>
                </a:cubicBezTo>
                <a:cubicBezTo>
                  <a:pt x="5011657" y="3548694"/>
                  <a:pt x="4988293" y="3541460"/>
                  <a:pt x="4972402" y="3526991"/>
                </a:cubicBezTo>
                <a:cubicBezTo>
                  <a:pt x="4956509" y="3512522"/>
                  <a:pt x="4948563" y="3493902"/>
                  <a:pt x="4948563" y="3471131"/>
                </a:cubicBezTo>
                <a:cubicBezTo>
                  <a:pt x="4948563" y="3451207"/>
                  <a:pt x="4956627" y="3433417"/>
                  <a:pt x="4972757" y="3417763"/>
                </a:cubicBezTo>
                <a:cubicBezTo>
                  <a:pt x="4988411" y="3402582"/>
                  <a:pt x="5025651" y="3387164"/>
                  <a:pt x="5084476" y="3371510"/>
                </a:cubicBezTo>
                <a:cubicBezTo>
                  <a:pt x="5127645" y="3360599"/>
                  <a:pt x="5169154" y="3348027"/>
                  <a:pt x="5209003" y="3333796"/>
                </a:cubicBezTo>
                <a:close/>
                <a:moveTo>
                  <a:pt x="10412345" y="3129571"/>
                </a:moveTo>
                <a:cubicBezTo>
                  <a:pt x="10449347" y="3129571"/>
                  <a:pt x="10480657" y="3144158"/>
                  <a:pt x="10506274" y="3173334"/>
                </a:cubicBezTo>
                <a:cubicBezTo>
                  <a:pt x="10531891" y="3202509"/>
                  <a:pt x="10544699" y="3244611"/>
                  <a:pt x="10544699" y="3299640"/>
                </a:cubicBezTo>
                <a:cubicBezTo>
                  <a:pt x="10544699" y="3354669"/>
                  <a:pt x="10532484" y="3395822"/>
                  <a:pt x="10508053" y="3423099"/>
                </a:cubicBezTo>
                <a:cubicBezTo>
                  <a:pt x="10483622" y="3450377"/>
                  <a:pt x="10453379" y="3464016"/>
                  <a:pt x="10417326" y="3464016"/>
                </a:cubicBezTo>
                <a:cubicBezTo>
                  <a:pt x="10379375" y="3464016"/>
                  <a:pt x="10348776" y="3450851"/>
                  <a:pt x="10325531" y="3424523"/>
                </a:cubicBezTo>
                <a:cubicBezTo>
                  <a:pt x="10302286" y="3398194"/>
                  <a:pt x="10290664" y="3357753"/>
                  <a:pt x="10290664" y="3303197"/>
                </a:cubicBezTo>
                <a:cubicBezTo>
                  <a:pt x="10290664" y="3241052"/>
                  <a:pt x="10301693" y="3196579"/>
                  <a:pt x="10323752" y="3169775"/>
                </a:cubicBezTo>
                <a:cubicBezTo>
                  <a:pt x="10345812" y="3142972"/>
                  <a:pt x="10375342" y="3129571"/>
                  <a:pt x="10412345" y="3129571"/>
                </a:cubicBezTo>
                <a:close/>
                <a:moveTo>
                  <a:pt x="3392421" y="3129571"/>
                </a:moveTo>
                <a:cubicBezTo>
                  <a:pt x="3429423" y="3129571"/>
                  <a:pt x="3460733" y="3144158"/>
                  <a:pt x="3486350" y="3173334"/>
                </a:cubicBezTo>
                <a:cubicBezTo>
                  <a:pt x="3511967" y="3202509"/>
                  <a:pt x="3524776" y="3244611"/>
                  <a:pt x="3524776" y="3299640"/>
                </a:cubicBezTo>
                <a:cubicBezTo>
                  <a:pt x="3524776" y="3354669"/>
                  <a:pt x="3512560" y="3395822"/>
                  <a:pt x="3488129" y="3423099"/>
                </a:cubicBezTo>
                <a:cubicBezTo>
                  <a:pt x="3463698" y="3450377"/>
                  <a:pt x="3433455" y="3464016"/>
                  <a:pt x="3397402" y="3464016"/>
                </a:cubicBezTo>
                <a:cubicBezTo>
                  <a:pt x="3359450" y="3464016"/>
                  <a:pt x="3328852" y="3450851"/>
                  <a:pt x="3305608" y="3424523"/>
                </a:cubicBezTo>
                <a:cubicBezTo>
                  <a:pt x="3282362" y="3398194"/>
                  <a:pt x="3270740" y="3357753"/>
                  <a:pt x="3270740" y="3303197"/>
                </a:cubicBezTo>
                <a:cubicBezTo>
                  <a:pt x="3270740" y="3241052"/>
                  <a:pt x="3281770" y="3196579"/>
                  <a:pt x="3303829" y="3169775"/>
                </a:cubicBezTo>
                <a:cubicBezTo>
                  <a:pt x="3325888" y="3142972"/>
                  <a:pt x="3355418" y="3129571"/>
                  <a:pt x="3392421" y="3129571"/>
                </a:cubicBezTo>
                <a:close/>
                <a:moveTo>
                  <a:pt x="2446487" y="3118897"/>
                </a:moveTo>
                <a:cubicBezTo>
                  <a:pt x="2486337" y="3118897"/>
                  <a:pt x="2519781" y="3134908"/>
                  <a:pt x="2546821" y="3166929"/>
                </a:cubicBezTo>
                <a:cubicBezTo>
                  <a:pt x="2573862" y="3198950"/>
                  <a:pt x="2587382" y="3247694"/>
                  <a:pt x="2587382" y="3313160"/>
                </a:cubicBezTo>
                <a:cubicBezTo>
                  <a:pt x="2587382" y="3383369"/>
                  <a:pt x="2573980" y="3434366"/>
                  <a:pt x="2547177" y="3466150"/>
                </a:cubicBezTo>
                <a:cubicBezTo>
                  <a:pt x="2520374" y="3497934"/>
                  <a:pt x="2486099" y="3513827"/>
                  <a:pt x="2444353" y="3513827"/>
                </a:cubicBezTo>
                <a:cubicBezTo>
                  <a:pt x="2403081" y="3513827"/>
                  <a:pt x="2368807" y="3497697"/>
                  <a:pt x="2341529" y="3465439"/>
                </a:cubicBezTo>
                <a:cubicBezTo>
                  <a:pt x="2314252" y="3433180"/>
                  <a:pt x="2300613" y="3383369"/>
                  <a:pt x="2300613" y="3316006"/>
                </a:cubicBezTo>
                <a:cubicBezTo>
                  <a:pt x="2300613" y="3249592"/>
                  <a:pt x="2314371" y="3200136"/>
                  <a:pt x="2341885" y="3167641"/>
                </a:cubicBezTo>
                <a:cubicBezTo>
                  <a:pt x="2369400" y="3135145"/>
                  <a:pt x="2404267" y="3118897"/>
                  <a:pt x="2446487" y="3118897"/>
                </a:cubicBezTo>
                <a:close/>
                <a:moveTo>
                  <a:pt x="8590688" y="2936731"/>
                </a:moveTo>
                <a:lnTo>
                  <a:pt x="8590688" y="3692434"/>
                </a:lnTo>
                <a:lnTo>
                  <a:pt x="8880303" y="3692434"/>
                </a:lnTo>
                <a:lnTo>
                  <a:pt x="8880303" y="2936731"/>
                </a:lnTo>
                <a:close/>
                <a:moveTo>
                  <a:pt x="10310588" y="2919653"/>
                </a:moveTo>
                <a:cubicBezTo>
                  <a:pt x="10218557" y="2919653"/>
                  <a:pt x="10144077" y="2950489"/>
                  <a:pt x="10087151" y="3012160"/>
                </a:cubicBezTo>
                <a:cubicBezTo>
                  <a:pt x="10030224" y="3073830"/>
                  <a:pt x="10001760" y="3163490"/>
                  <a:pt x="10001760" y="3281138"/>
                </a:cubicBezTo>
                <a:cubicBezTo>
                  <a:pt x="10001760" y="3384081"/>
                  <a:pt x="10023820" y="3466862"/>
                  <a:pt x="10067938" y="3529481"/>
                </a:cubicBezTo>
                <a:cubicBezTo>
                  <a:pt x="10130083" y="3617718"/>
                  <a:pt x="10211678" y="3661836"/>
                  <a:pt x="10312723" y="3661836"/>
                </a:cubicBezTo>
                <a:cubicBezTo>
                  <a:pt x="10364431" y="3661836"/>
                  <a:pt x="10412582" y="3649976"/>
                  <a:pt x="10457174" y="3626257"/>
                </a:cubicBezTo>
                <a:cubicBezTo>
                  <a:pt x="10485638" y="3611076"/>
                  <a:pt x="10514101" y="3586645"/>
                  <a:pt x="10542565" y="3552964"/>
                </a:cubicBezTo>
                <a:lnTo>
                  <a:pt x="10542565" y="3667529"/>
                </a:lnTo>
                <a:cubicBezTo>
                  <a:pt x="10542565" y="3723032"/>
                  <a:pt x="10532247" y="3761932"/>
                  <a:pt x="10511611" y="3784229"/>
                </a:cubicBezTo>
                <a:cubicBezTo>
                  <a:pt x="10490975" y="3806525"/>
                  <a:pt x="10459784" y="3817673"/>
                  <a:pt x="10418037" y="3817673"/>
                </a:cubicBezTo>
                <a:cubicBezTo>
                  <a:pt x="10385779" y="3817673"/>
                  <a:pt x="10358976" y="3810320"/>
                  <a:pt x="10337628" y="3795614"/>
                </a:cubicBezTo>
                <a:cubicBezTo>
                  <a:pt x="10322922" y="3785652"/>
                  <a:pt x="10312011" y="3767625"/>
                  <a:pt x="10304895" y="3741534"/>
                </a:cubicBezTo>
                <a:lnTo>
                  <a:pt x="10023820" y="3709512"/>
                </a:lnTo>
                <a:cubicBezTo>
                  <a:pt x="10022871" y="3725641"/>
                  <a:pt x="10022396" y="3738450"/>
                  <a:pt x="10022396" y="3747938"/>
                </a:cubicBezTo>
                <a:cubicBezTo>
                  <a:pt x="10022396" y="3824315"/>
                  <a:pt x="10050741" y="3885274"/>
                  <a:pt x="10107431" y="3930815"/>
                </a:cubicBezTo>
                <a:cubicBezTo>
                  <a:pt x="10164120" y="3976356"/>
                  <a:pt x="10268367" y="3999127"/>
                  <a:pt x="10420172" y="3999127"/>
                </a:cubicBezTo>
                <a:cubicBezTo>
                  <a:pt x="10486587" y="3999127"/>
                  <a:pt x="10545530" y="3993197"/>
                  <a:pt x="10597001" y="3981338"/>
                </a:cubicBezTo>
                <a:cubicBezTo>
                  <a:pt x="10648472" y="3969478"/>
                  <a:pt x="10690930" y="3950265"/>
                  <a:pt x="10724374" y="3923699"/>
                </a:cubicBezTo>
                <a:cubicBezTo>
                  <a:pt x="10757819" y="3897133"/>
                  <a:pt x="10784622" y="3862384"/>
                  <a:pt x="10804784" y="3819452"/>
                </a:cubicBezTo>
                <a:cubicBezTo>
                  <a:pt x="10824945" y="3776520"/>
                  <a:pt x="10835026" y="3731334"/>
                  <a:pt x="10835026" y="3683895"/>
                </a:cubicBezTo>
                <a:lnTo>
                  <a:pt x="10834314" y="3650451"/>
                </a:lnTo>
                <a:lnTo>
                  <a:pt x="10834314" y="2936731"/>
                </a:lnTo>
                <a:lnTo>
                  <a:pt x="10563201" y="2936731"/>
                </a:lnTo>
                <a:lnTo>
                  <a:pt x="10563201" y="3048450"/>
                </a:lnTo>
                <a:cubicBezTo>
                  <a:pt x="10529993" y="3002435"/>
                  <a:pt x="10494295" y="2969465"/>
                  <a:pt x="10456107" y="2949540"/>
                </a:cubicBezTo>
                <a:cubicBezTo>
                  <a:pt x="10417919" y="2929616"/>
                  <a:pt x="10369412" y="2919653"/>
                  <a:pt x="10310588" y="2919653"/>
                </a:cubicBezTo>
                <a:close/>
                <a:moveTo>
                  <a:pt x="9608729" y="2919653"/>
                </a:moveTo>
                <a:cubicBezTo>
                  <a:pt x="9549429" y="2919653"/>
                  <a:pt x="9499145" y="2930446"/>
                  <a:pt x="9457873" y="2952031"/>
                </a:cubicBezTo>
                <a:cubicBezTo>
                  <a:pt x="9416601" y="2973615"/>
                  <a:pt x="9375803" y="3009550"/>
                  <a:pt x="9335480" y="3059836"/>
                </a:cubicBezTo>
                <a:lnTo>
                  <a:pt x="9335480" y="2936731"/>
                </a:lnTo>
                <a:lnTo>
                  <a:pt x="9065790" y="2936731"/>
                </a:lnTo>
                <a:lnTo>
                  <a:pt x="9065790" y="3692434"/>
                </a:lnTo>
                <a:lnTo>
                  <a:pt x="9355405" y="3692434"/>
                </a:lnTo>
                <a:lnTo>
                  <a:pt x="9355405" y="3329526"/>
                </a:lnTo>
                <a:cubicBezTo>
                  <a:pt x="9355405" y="3260740"/>
                  <a:pt x="9366315" y="3213063"/>
                  <a:pt x="9388137" y="3186498"/>
                </a:cubicBezTo>
                <a:cubicBezTo>
                  <a:pt x="9409959" y="3159932"/>
                  <a:pt x="9438422" y="3146649"/>
                  <a:pt x="9473528" y="3146649"/>
                </a:cubicBezTo>
                <a:cubicBezTo>
                  <a:pt x="9505311" y="3146649"/>
                  <a:pt x="9529980" y="3156493"/>
                  <a:pt x="9547532" y="3176180"/>
                </a:cubicBezTo>
                <a:cubicBezTo>
                  <a:pt x="9565084" y="3195867"/>
                  <a:pt x="9573861" y="3229430"/>
                  <a:pt x="9573861" y="3276869"/>
                </a:cubicBezTo>
                <a:lnTo>
                  <a:pt x="9573861" y="3692434"/>
                </a:lnTo>
                <a:lnTo>
                  <a:pt x="9864899" y="3692434"/>
                </a:lnTo>
                <a:lnTo>
                  <a:pt x="9864899" y="3212115"/>
                </a:lnTo>
                <a:cubicBezTo>
                  <a:pt x="9864899" y="3112493"/>
                  <a:pt x="9842246" y="3038844"/>
                  <a:pt x="9796943" y="2991168"/>
                </a:cubicBezTo>
                <a:cubicBezTo>
                  <a:pt x="9751638" y="2943492"/>
                  <a:pt x="9688900" y="2919653"/>
                  <a:pt x="9608729" y="2919653"/>
                </a:cubicBezTo>
                <a:close/>
                <a:moveTo>
                  <a:pt x="7656756" y="2919653"/>
                </a:moveTo>
                <a:cubicBezTo>
                  <a:pt x="7600697" y="2919653"/>
                  <a:pt x="7552833" y="2929379"/>
                  <a:pt x="7513166" y="2948828"/>
                </a:cubicBezTo>
                <a:cubicBezTo>
                  <a:pt x="7473499" y="2968279"/>
                  <a:pt x="7434186" y="3001011"/>
                  <a:pt x="7395227" y="3047027"/>
                </a:cubicBezTo>
                <a:lnTo>
                  <a:pt x="7395227" y="2936731"/>
                </a:lnTo>
                <a:lnTo>
                  <a:pt x="7124825" y="2936731"/>
                </a:lnTo>
                <a:lnTo>
                  <a:pt x="7124825" y="3692434"/>
                </a:lnTo>
                <a:lnTo>
                  <a:pt x="7415151" y="3692434"/>
                </a:lnTo>
                <a:lnTo>
                  <a:pt x="7415151" y="3306756"/>
                </a:lnTo>
                <a:cubicBezTo>
                  <a:pt x="7415151" y="3249354"/>
                  <a:pt x="7425862" y="3208082"/>
                  <a:pt x="7447283" y="3182940"/>
                </a:cubicBezTo>
                <a:cubicBezTo>
                  <a:pt x="7468705" y="3157797"/>
                  <a:pt x="7496079" y="3145226"/>
                  <a:pt x="7529405" y="3145226"/>
                </a:cubicBezTo>
                <a:cubicBezTo>
                  <a:pt x="7549871" y="3145226"/>
                  <a:pt x="7567719" y="3151037"/>
                  <a:pt x="7582951" y="3162660"/>
                </a:cubicBezTo>
                <a:cubicBezTo>
                  <a:pt x="7598184" y="3174282"/>
                  <a:pt x="7608895" y="3189582"/>
                  <a:pt x="7615084" y="3208557"/>
                </a:cubicBezTo>
                <a:cubicBezTo>
                  <a:pt x="7618895" y="3220417"/>
                  <a:pt x="7620799" y="3242950"/>
                  <a:pt x="7620799" y="3276157"/>
                </a:cubicBezTo>
                <a:lnTo>
                  <a:pt x="7620799" y="3692434"/>
                </a:lnTo>
                <a:lnTo>
                  <a:pt x="7911126" y="3692434"/>
                </a:lnTo>
                <a:lnTo>
                  <a:pt x="7911126" y="3302486"/>
                </a:lnTo>
                <a:cubicBezTo>
                  <a:pt x="7911126" y="3247931"/>
                  <a:pt x="7921527" y="3208320"/>
                  <a:pt x="7942329" y="3183652"/>
                </a:cubicBezTo>
                <a:cubicBezTo>
                  <a:pt x="7963132" y="3158983"/>
                  <a:pt x="7990553" y="3146649"/>
                  <a:pt x="8024590" y="3146649"/>
                </a:cubicBezTo>
                <a:cubicBezTo>
                  <a:pt x="8053424" y="3146649"/>
                  <a:pt x="8077533" y="3159695"/>
                  <a:pt x="8096916" y="3185787"/>
                </a:cubicBezTo>
                <a:cubicBezTo>
                  <a:pt x="8110155" y="3202390"/>
                  <a:pt x="8116773" y="3227770"/>
                  <a:pt x="8116773" y="3261926"/>
                </a:cubicBezTo>
                <a:lnTo>
                  <a:pt x="8116773" y="3692434"/>
                </a:lnTo>
                <a:lnTo>
                  <a:pt x="8407100" y="3692434"/>
                </a:lnTo>
                <a:lnTo>
                  <a:pt x="8407100" y="3217808"/>
                </a:lnTo>
                <a:cubicBezTo>
                  <a:pt x="8407100" y="3115340"/>
                  <a:pt x="8384361" y="3040030"/>
                  <a:pt x="8338882" y="2991879"/>
                </a:cubicBezTo>
                <a:cubicBezTo>
                  <a:pt x="8293404" y="2943729"/>
                  <a:pt x="8230160" y="2919653"/>
                  <a:pt x="8149151" y="2919653"/>
                </a:cubicBezTo>
                <a:cubicBezTo>
                  <a:pt x="8094195" y="2919653"/>
                  <a:pt x="8048006" y="2928548"/>
                  <a:pt x="8010580" y="2946338"/>
                </a:cubicBezTo>
                <a:cubicBezTo>
                  <a:pt x="7973155" y="2964128"/>
                  <a:pt x="7931702" y="2997691"/>
                  <a:pt x="7886220" y="3047027"/>
                </a:cubicBezTo>
                <a:cubicBezTo>
                  <a:pt x="7863894" y="3004806"/>
                  <a:pt x="7835153" y="2973022"/>
                  <a:pt x="7799996" y="2951675"/>
                </a:cubicBezTo>
                <a:cubicBezTo>
                  <a:pt x="7764839" y="2930327"/>
                  <a:pt x="7717093" y="2919653"/>
                  <a:pt x="7656756" y="2919653"/>
                </a:cubicBezTo>
                <a:close/>
                <a:moveTo>
                  <a:pt x="6199431" y="2919653"/>
                </a:moveTo>
                <a:cubicBezTo>
                  <a:pt x="6143372" y="2919653"/>
                  <a:pt x="6095509" y="2929379"/>
                  <a:pt x="6055842" y="2948828"/>
                </a:cubicBezTo>
                <a:cubicBezTo>
                  <a:pt x="6016175" y="2968279"/>
                  <a:pt x="5976861" y="3001011"/>
                  <a:pt x="5937902" y="3047027"/>
                </a:cubicBezTo>
                <a:lnTo>
                  <a:pt x="5937902" y="2936731"/>
                </a:lnTo>
                <a:lnTo>
                  <a:pt x="5667500" y="2936731"/>
                </a:lnTo>
                <a:lnTo>
                  <a:pt x="5667500" y="3692434"/>
                </a:lnTo>
                <a:lnTo>
                  <a:pt x="5957826" y="3692434"/>
                </a:lnTo>
                <a:lnTo>
                  <a:pt x="5957826" y="3306756"/>
                </a:lnTo>
                <a:cubicBezTo>
                  <a:pt x="5957826" y="3249354"/>
                  <a:pt x="5968537" y="3208082"/>
                  <a:pt x="5989958" y="3182940"/>
                </a:cubicBezTo>
                <a:cubicBezTo>
                  <a:pt x="6011381" y="3157797"/>
                  <a:pt x="6038754" y="3145226"/>
                  <a:pt x="6072080" y="3145226"/>
                </a:cubicBezTo>
                <a:cubicBezTo>
                  <a:pt x="6092546" y="3145226"/>
                  <a:pt x="6110394" y="3151037"/>
                  <a:pt x="6125627" y="3162660"/>
                </a:cubicBezTo>
                <a:cubicBezTo>
                  <a:pt x="6140859" y="3174282"/>
                  <a:pt x="6151570" y="3189582"/>
                  <a:pt x="6157759" y="3208557"/>
                </a:cubicBezTo>
                <a:cubicBezTo>
                  <a:pt x="6161570" y="3220417"/>
                  <a:pt x="6163474" y="3242950"/>
                  <a:pt x="6163474" y="3276157"/>
                </a:cubicBezTo>
                <a:lnTo>
                  <a:pt x="6163474" y="3692434"/>
                </a:lnTo>
                <a:lnTo>
                  <a:pt x="6453801" y="3692434"/>
                </a:lnTo>
                <a:lnTo>
                  <a:pt x="6453801" y="3302486"/>
                </a:lnTo>
                <a:cubicBezTo>
                  <a:pt x="6453801" y="3247931"/>
                  <a:pt x="6464202" y="3208320"/>
                  <a:pt x="6485004" y="3183652"/>
                </a:cubicBezTo>
                <a:cubicBezTo>
                  <a:pt x="6505807" y="3158983"/>
                  <a:pt x="6533227" y="3146649"/>
                  <a:pt x="6567265" y="3146649"/>
                </a:cubicBezTo>
                <a:cubicBezTo>
                  <a:pt x="6596099" y="3146649"/>
                  <a:pt x="6620207" y="3159695"/>
                  <a:pt x="6639591" y="3185787"/>
                </a:cubicBezTo>
                <a:cubicBezTo>
                  <a:pt x="6652829" y="3202390"/>
                  <a:pt x="6659448" y="3227770"/>
                  <a:pt x="6659448" y="3261926"/>
                </a:cubicBezTo>
                <a:lnTo>
                  <a:pt x="6659448" y="3692434"/>
                </a:lnTo>
                <a:lnTo>
                  <a:pt x="6949775" y="3692434"/>
                </a:lnTo>
                <a:lnTo>
                  <a:pt x="6949775" y="3217808"/>
                </a:lnTo>
                <a:cubicBezTo>
                  <a:pt x="6949775" y="3115340"/>
                  <a:pt x="6927036" y="3040030"/>
                  <a:pt x="6881557" y="2991879"/>
                </a:cubicBezTo>
                <a:cubicBezTo>
                  <a:pt x="6836079" y="2943729"/>
                  <a:pt x="6772835" y="2919653"/>
                  <a:pt x="6691826" y="2919653"/>
                </a:cubicBezTo>
                <a:cubicBezTo>
                  <a:pt x="6636871" y="2919653"/>
                  <a:pt x="6590681" y="2928548"/>
                  <a:pt x="6553255" y="2946338"/>
                </a:cubicBezTo>
                <a:cubicBezTo>
                  <a:pt x="6515830" y="2964128"/>
                  <a:pt x="6474377" y="2997691"/>
                  <a:pt x="6428895" y="3047027"/>
                </a:cubicBezTo>
                <a:cubicBezTo>
                  <a:pt x="6406569" y="3004806"/>
                  <a:pt x="6377828" y="2973022"/>
                  <a:pt x="6342671" y="2951675"/>
                </a:cubicBezTo>
                <a:cubicBezTo>
                  <a:pt x="6307514" y="2930327"/>
                  <a:pt x="6259768" y="2919653"/>
                  <a:pt x="6199431" y="2919653"/>
                </a:cubicBezTo>
                <a:close/>
                <a:moveTo>
                  <a:pt x="5071667" y="2919653"/>
                </a:moveTo>
                <a:cubicBezTo>
                  <a:pt x="5017587" y="2919653"/>
                  <a:pt x="4967301" y="2923686"/>
                  <a:pt x="4920811" y="2931750"/>
                </a:cubicBezTo>
                <a:cubicBezTo>
                  <a:pt x="4874320" y="2939815"/>
                  <a:pt x="4837792" y="2951201"/>
                  <a:pt x="4811227" y="2965907"/>
                </a:cubicBezTo>
                <a:cubicBezTo>
                  <a:pt x="4774225" y="2986305"/>
                  <a:pt x="4745880" y="3010381"/>
                  <a:pt x="4726193" y="3038132"/>
                </a:cubicBezTo>
                <a:cubicBezTo>
                  <a:pt x="4706505" y="3065884"/>
                  <a:pt x="4691444" y="3103954"/>
                  <a:pt x="4681007" y="3152342"/>
                </a:cubicBezTo>
                <a:lnTo>
                  <a:pt x="4957814" y="3181517"/>
                </a:lnTo>
                <a:cubicBezTo>
                  <a:pt x="4969199" y="3148784"/>
                  <a:pt x="4984142" y="3126488"/>
                  <a:pt x="5002643" y="3114628"/>
                </a:cubicBezTo>
                <a:cubicBezTo>
                  <a:pt x="5026363" y="3099448"/>
                  <a:pt x="5061941" y="3091857"/>
                  <a:pt x="5109381" y="3091857"/>
                </a:cubicBezTo>
                <a:cubicBezTo>
                  <a:pt x="5146383" y="3091857"/>
                  <a:pt x="5172237" y="3098973"/>
                  <a:pt x="5186944" y="3113205"/>
                </a:cubicBezTo>
                <a:cubicBezTo>
                  <a:pt x="5201650" y="3127437"/>
                  <a:pt x="5209003" y="3152342"/>
                  <a:pt x="5209003" y="3187921"/>
                </a:cubicBezTo>
                <a:cubicBezTo>
                  <a:pt x="5172950" y="3202152"/>
                  <a:pt x="5138793" y="3213657"/>
                  <a:pt x="5106534" y="3222433"/>
                </a:cubicBezTo>
                <a:cubicBezTo>
                  <a:pt x="5074275" y="3231209"/>
                  <a:pt x="5003829" y="3246508"/>
                  <a:pt x="4895194" y="3268330"/>
                </a:cubicBezTo>
                <a:cubicBezTo>
                  <a:pt x="4804585" y="3286357"/>
                  <a:pt x="4742440" y="3313872"/>
                  <a:pt x="4708759" y="3350874"/>
                </a:cubicBezTo>
                <a:cubicBezTo>
                  <a:pt x="4675077" y="3387877"/>
                  <a:pt x="4658236" y="3435078"/>
                  <a:pt x="4658236" y="3492479"/>
                </a:cubicBezTo>
                <a:cubicBezTo>
                  <a:pt x="4658236" y="3553675"/>
                  <a:pt x="4681600" y="3605147"/>
                  <a:pt x="4728327" y="3646893"/>
                </a:cubicBezTo>
                <a:cubicBezTo>
                  <a:pt x="4775054" y="3688639"/>
                  <a:pt x="4843485" y="3709512"/>
                  <a:pt x="4933620" y="3709512"/>
                </a:cubicBezTo>
                <a:cubicBezTo>
                  <a:pt x="5001458" y="3709512"/>
                  <a:pt x="5060993" y="3699076"/>
                  <a:pt x="5112227" y="3678203"/>
                </a:cubicBezTo>
                <a:cubicBezTo>
                  <a:pt x="5149704" y="3662548"/>
                  <a:pt x="5187418" y="3636456"/>
                  <a:pt x="5225369" y="3599928"/>
                </a:cubicBezTo>
                <a:cubicBezTo>
                  <a:pt x="5228690" y="3621750"/>
                  <a:pt x="5232010" y="3637761"/>
                  <a:pt x="5235331" y="3647960"/>
                </a:cubicBezTo>
                <a:cubicBezTo>
                  <a:pt x="5238653" y="3658160"/>
                  <a:pt x="5245767" y="3672984"/>
                  <a:pt x="5256679" y="3692434"/>
                </a:cubicBezTo>
                <a:lnTo>
                  <a:pt x="5528504" y="3692434"/>
                </a:lnTo>
                <a:cubicBezTo>
                  <a:pt x="5513324" y="3661124"/>
                  <a:pt x="5503480" y="3635389"/>
                  <a:pt x="5498973" y="3615227"/>
                </a:cubicBezTo>
                <a:cubicBezTo>
                  <a:pt x="5494467" y="3595066"/>
                  <a:pt x="5492214" y="3567195"/>
                  <a:pt x="5492214" y="3531616"/>
                </a:cubicBezTo>
                <a:lnTo>
                  <a:pt x="5492214" y="3197883"/>
                </a:lnTo>
                <a:cubicBezTo>
                  <a:pt x="5492214" y="3162304"/>
                  <a:pt x="5485097" y="3124946"/>
                  <a:pt x="5470866" y="3085808"/>
                </a:cubicBezTo>
                <a:cubicBezTo>
                  <a:pt x="5456634" y="3046671"/>
                  <a:pt x="5437184" y="3016429"/>
                  <a:pt x="5412516" y="2995082"/>
                </a:cubicBezTo>
                <a:cubicBezTo>
                  <a:pt x="5377411" y="2964246"/>
                  <a:pt x="5333530" y="2943966"/>
                  <a:pt x="5280873" y="2934241"/>
                </a:cubicBezTo>
                <a:cubicBezTo>
                  <a:pt x="5228215" y="2924516"/>
                  <a:pt x="5158480" y="2919653"/>
                  <a:pt x="5071667" y="2919653"/>
                </a:cubicBezTo>
                <a:close/>
                <a:moveTo>
                  <a:pt x="4475089" y="2919653"/>
                </a:moveTo>
                <a:cubicBezTo>
                  <a:pt x="4434292" y="2919653"/>
                  <a:pt x="4400017" y="2929734"/>
                  <a:pt x="4372265" y="2949896"/>
                </a:cubicBezTo>
                <a:cubicBezTo>
                  <a:pt x="4344513" y="2970058"/>
                  <a:pt x="4317592" y="3006941"/>
                  <a:pt x="4291500" y="3060547"/>
                </a:cubicBezTo>
                <a:lnTo>
                  <a:pt x="4291500" y="2936731"/>
                </a:lnTo>
                <a:lnTo>
                  <a:pt x="4020387" y="2936731"/>
                </a:lnTo>
                <a:lnTo>
                  <a:pt x="4020387" y="3692434"/>
                </a:lnTo>
                <a:lnTo>
                  <a:pt x="4311425" y="3692434"/>
                </a:lnTo>
                <a:lnTo>
                  <a:pt x="4311425" y="3439110"/>
                </a:lnTo>
                <a:cubicBezTo>
                  <a:pt x="4311425" y="3318141"/>
                  <a:pt x="4326368" y="3235597"/>
                  <a:pt x="4356255" y="3191479"/>
                </a:cubicBezTo>
                <a:cubicBezTo>
                  <a:pt x="4377128" y="3160169"/>
                  <a:pt x="4406541" y="3144514"/>
                  <a:pt x="4444491" y="3144514"/>
                </a:cubicBezTo>
                <a:cubicBezTo>
                  <a:pt x="4464416" y="3144514"/>
                  <a:pt x="4491456" y="3151630"/>
                  <a:pt x="4525612" y="3165862"/>
                </a:cubicBezTo>
                <a:lnTo>
                  <a:pt x="4615271" y="2959502"/>
                </a:lnTo>
                <a:cubicBezTo>
                  <a:pt x="4564512" y="2932936"/>
                  <a:pt x="4517784" y="2919653"/>
                  <a:pt x="4475089" y="2919653"/>
                </a:cubicBezTo>
                <a:close/>
                <a:moveTo>
                  <a:pt x="3290665" y="2919653"/>
                </a:moveTo>
                <a:cubicBezTo>
                  <a:pt x="3198633" y="2919653"/>
                  <a:pt x="3124154" y="2950489"/>
                  <a:pt x="3067227" y="3012160"/>
                </a:cubicBezTo>
                <a:cubicBezTo>
                  <a:pt x="3010300" y="3073830"/>
                  <a:pt x="2981837" y="3163490"/>
                  <a:pt x="2981837" y="3281138"/>
                </a:cubicBezTo>
                <a:cubicBezTo>
                  <a:pt x="2981837" y="3384081"/>
                  <a:pt x="3003896" y="3466862"/>
                  <a:pt x="3048014" y="3529481"/>
                </a:cubicBezTo>
                <a:cubicBezTo>
                  <a:pt x="3110159" y="3617718"/>
                  <a:pt x="3191754" y="3661836"/>
                  <a:pt x="3292799" y="3661836"/>
                </a:cubicBezTo>
                <a:cubicBezTo>
                  <a:pt x="3344507" y="3661836"/>
                  <a:pt x="3392658" y="3649976"/>
                  <a:pt x="3437251" y="3626257"/>
                </a:cubicBezTo>
                <a:cubicBezTo>
                  <a:pt x="3465714" y="3611076"/>
                  <a:pt x="3494177" y="3586645"/>
                  <a:pt x="3522641" y="3552964"/>
                </a:cubicBezTo>
                <a:lnTo>
                  <a:pt x="3522641" y="3667529"/>
                </a:lnTo>
                <a:cubicBezTo>
                  <a:pt x="3522641" y="3723032"/>
                  <a:pt x="3512323" y="3761932"/>
                  <a:pt x="3491687" y="3784229"/>
                </a:cubicBezTo>
                <a:cubicBezTo>
                  <a:pt x="3471051" y="3806525"/>
                  <a:pt x="3439860" y="3817673"/>
                  <a:pt x="3398114" y="3817673"/>
                </a:cubicBezTo>
                <a:cubicBezTo>
                  <a:pt x="3365855" y="3817673"/>
                  <a:pt x="3339052" y="3810320"/>
                  <a:pt x="3317705" y="3795614"/>
                </a:cubicBezTo>
                <a:cubicBezTo>
                  <a:pt x="3302998" y="3785652"/>
                  <a:pt x="3292087" y="3767625"/>
                  <a:pt x="3284972" y="3741534"/>
                </a:cubicBezTo>
                <a:lnTo>
                  <a:pt x="3003896" y="3709512"/>
                </a:lnTo>
                <a:cubicBezTo>
                  <a:pt x="3002947" y="3725641"/>
                  <a:pt x="3002473" y="3738450"/>
                  <a:pt x="3002473" y="3747938"/>
                </a:cubicBezTo>
                <a:cubicBezTo>
                  <a:pt x="3002473" y="3824315"/>
                  <a:pt x="3030817" y="3885274"/>
                  <a:pt x="3087507" y="3930815"/>
                </a:cubicBezTo>
                <a:cubicBezTo>
                  <a:pt x="3144196" y="3976356"/>
                  <a:pt x="3248444" y="3999127"/>
                  <a:pt x="3400248" y="3999127"/>
                </a:cubicBezTo>
                <a:cubicBezTo>
                  <a:pt x="3466663" y="3999127"/>
                  <a:pt x="3525605" y="3993197"/>
                  <a:pt x="3577077" y="3981338"/>
                </a:cubicBezTo>
                <a:cubicBezTo>
                  <a:pt x="3628548" y="3969478"/>
                  <a:pt x="3671006" y="3950265"/>
                  <a:pt x="3704451" y="3923699"/>
                </a:cubicBezTo>
                <a:cubicBezTo>
                  <a:pt x="3737895" y="3897133"/>
                  <a:pt x="3764698" y="3862384"/>
                  <a:pt x="3784859" y="3819452"/>
                </a:cubicBezTo>
                <a:cubicBezTo>
                  <a:pt x="3805022" y="3776520"/>
                  <a:pt x="3815102" y="3731334"/>
                  <a:pt x="3815102" y="3683895"/>
                </a:cubicBezTo>
                <a:lnTo>
                  <a:pt x="3814390" y="3650451"/>
                </a:lnTo>
                <a:lnTo>
                  <a:pt x="3814390" y="2936731"/>
                </a:lnTo>
                <a:lnTo>
                  <a:pt x="3543277" y="2936731"/>
                </a:lnTo>
                <a:lnTo>
                  <a:pt x="3543277" y="3048450"/>
                </a:lnTo>
                <a:cubicBezTo>
                  <a:pt x="3510069" y="3002435"/>
                  <a:pt x="3474371" y="2969465"/>
                  <a:pt x="3436184" y="2949540"/>
                </a:cubicBezTo>
                <a:cubicBezTo>
                  <a:pt x="3397995" y="2929616"/>
                  <a:pt x="3349489" y="2919653"/>
                  <a:pt x="3290665" y="2919653"/>
                </a:cubicBezTo>
                <a:close/>
                <a:moveTo>
                  <a:pt x="2442218" y="2919653"/>
                </a:moveTo>
                <a:cubicBezTo>
                  <a:pt x="2309863" y="2919653"/>
                  <a:pt x="2204786" y="2957012"/>
                  <a:pt x="2126986" y="3031728"/>
                </a:cubicBezTo>
                <a:cubicBezTo>
                  <a:pt x="2049186" y="3106445"/>
                  <a:pt x="2010286" y="3201441"/>
                  <a:pt x="2010286" y="3316718"/>
                </a:cubicBezTo>
                <a:cubicBezTo>
                  <a:pt x="2010286" y="3440533"/>
                  <a:pt x="2056302" y="3540630"/>
                  <a:pt x="2148334" y="3617006"/>
                </a:cubicBezTo>
                <a:cubicBezTo>
                  <a:pt x="2223288" y="3678677"/>
                  <a:pt x="2321486" y="3709512"/>
                  <a:pt x="2442930" y="3709512"/>
                </a:cubicBezTo>
                <a:cubicBezTo>
                  <a:pt x="2579080" y="3709512"/>
                  <a:pt x="2685699" y="3672391"/>
                  <a:pt x="2762787" y="3598149"/>
                </a:cubicBezTo>
                <a:cubicBezTo>
                  <a:pt x="2839876" y="3523907"/>
                  <a:pt x="2878420" y="3428674"/>
                  <a:pt x="2878420" y="3312448"/>
                </a:cubicBezTo>
                <a:cubicBezTo>
                  <a:pt x="2878420" y="3209031"/>
                  <a:pt x="2847347" y="3121981"/>
                  <a:pt x="2785202" y="3051297"/>
                </a:cubicBezTo>
                <a:cubicBezTo>
                  <a:pt x="2707877" y="2963534"/>
                  <a:pt x="2593549" y="2919653"/>
                  <a:pt x="2442218" y="2919653"/>
                </a:cubicBezTo>
                <a:close/>
                <a:moveTo>
                  <a:pt x="1836664" y="2919653"/>
                </a:moveTo>
                <a:cubicBezTo>
                  <a:pt x="1795867" y="2919653"/>
                  <a:pt x="1761592" y="2929734"/>
                  <a:pt x="1733841" y="2949896"/>
                </a:cubicBezTo>
                <a:cubicBezTo>
                  <a:pt x="1706088" y="2970058"/>
                  <a:pt x="1679167" y="3006941"/>
                  <a:pt x="1653076" y="3060547"/>
                </a:cubicBezTo>
                <a:lnTo>
                  <a:pt x="1653076" y="2936731"/>
                </a:lnTo>
                <a:lnTo>
                  <a:pt x="1381962" y="2936731"/>
                </a:lnTo>
                <a:lnTo>
                  <a:pt x="1381962" y="3692434"/>
                </a:lnTo>
                <a:lnTo>
                  <a:pt x="1673000" y="3692434"/>
                </a:lnTo>
                <a:lnTo>
                  <a:pt x="1673000" y="3439110"/>
                </a:lnTo>
                <a:cubicBezTo>
                  <a:pt x="1673000" y="3318141"/>
                  <a:pt x="1687943" y="3235597"/>
                  <a:pt x="1717830" y="3191479"/>
                </a:cubicBezTo>
                <a:cubicBezTo>
                  <a:pt x="1738703" y="3160169"/>
                  <a:pt x="1768115" y="3144514"/>
                  <a:pt x="1806066" y="3144514"/>
                </a:cubicBezTo>
                <a:cubicBezTo>
                  <a:pt x="1825991" y="3144514"/>
                  <a:pt x="1853031" y="3151630"/>
                  <a:pt x="1887187" y="3165862"/>
                </a:cubicBezTo>
                <a:lnTo>
                  <a:pt x="1976846" y="2959502"/>
                </a:lnTo>
                <a:cubicBezTo>
                  <a:pt x="1926087" y="2932936"/>
                  <a:pt x="1879359" y="2919653"/>
                  <a:pt x="1836664" y="2919653"/>
                </a:cubicBezTo>
                <a:close/>
                <a:moveTo>
                  <a:pt x="672926" y="2861304"/>
                </a:moveTo>
                <a:lnTo>
                  <a:pt x="764720" y="2861304"/>
                </a:lnTo>
                <a:cubicBezTo>
                  <a:pt x="824968" y="2861304"/>
                  <a:pt x="866003" y="2872689"/>
                  <a:pt x="887824" y="2895460"/>
                </a:cubicBezTo>
                <a:cubicBezTo>
                  <a:pt x="909647" y="2918230"/>
                  <a:pt x="920557" y="2945982"/>
                  <a:pt x="920557" y="2978715"/>
                </a:cubicBezTo>
                <a:cubicBezTo>
                  <a:pt x="920557" y="3012397"/>
                  <a:pt x="907986" y="3040030"/>
                  <a:pt x="882843" y="3061615"/>
                </a:cubicBezTo>
                <a:cubicBezTo>
                  <a:pt x="857701" y="3083199"/>
                  <a:pt x="814057" y="3093992"/>
                  <a:pt x="751912" y="3093992"/>
                </a:cubicBezTo>
                <a:lnTo>
                  <a:pt x="672926" y="3093992"/>
                </a:lnTo>
                <a:close/>
                <a:moveTo>
                  <a:pt x="8590688" y="2649251"/>
                </a:moveTo>
                <a:lnTo>
                  <a:pt x="8590688" y="2846360"/>
                </a:lnTo>
                <a:lnTo>
                  <a:pt x="8880303" y="2846360"/>
                </a:lnTo>
                <a:lnTo>
                  <a:pt x="8880303" y="2649251"/>
                </a:lnTo>
                <a:close/>
                <a:moveTo>
                  <a:pt x="349155" y="2649251"/>
                </a:moveTo>
                <a:lnTo>
                  <a:pt x="349155" y="3692434"/>
                </a:lnTo>
                <a:lnTo>
                  <a:pt x="672926" y="3692434"/>
                </a:lnTo>
                <a:lnTo>
                  <a:pt x="672926" y="3305332"/>
                </a:lnTo>
                <a:lnTo>
                  <a:pt x="849399" y="3305332"/>
                </a:lnTo>
                <a:cubicBezTo>
                  <a:pt x="979382" y="3305332"/>
                  <a:pt x="1076038" y="3275683"/>
                  <a:pt x="1139369" y="3216384"/>
                </a:cubicBezTo>
                <a:cubicBezTo>
                  <a:pt x="1202701" y="3157085"/>
                  <a:pt x="1234366" y="3074779"/>
                  <a:pt x="1234366" y="2969465"/>
                </a:cubicBezTo>
                <a:cubicBezTo>
                  <a:pt x="1234366" y="2866997"/>
                  <a:pt x="1205310" y="2788010"/>
                  <a:pt x="1147197" y="2732507"/>
                </a:cubicBezTo>
                <a:cubicBezTo>
                  <a:pt x="1089084" y="2677004"/>
                  <a:pt x="1001678" y="2649251"/>
                  <a:pt x="884978" y="264925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5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39DDA3-F96A-478C-A73D-2E4AE1A91148}"/>
              </a:ext>
            </a:extLst>
          </p:cNvPr>
          <p:cNvSpPr/>
          <p:nvPr/>
        </p:nvSpPr>
        <p:spPr>
          <a:xfrm>
            <a:off x="2706914" y="2917372"/>
            <a:ext cx="6778171" cy="3599542"/>
          </a:xfrm>
          <a:prstGeom prst="round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8AFDAB-5482-49AE-BB12-9885A744560B}"/>
              </a:ext>
            </a:extLst>
          </p:cNvPr>
          <p:cNvSpPr/>
          <p:nvPr/>
        </p:nvSpPr>
        <p:spPr>
          <a:xfrm>
            <a:off x="1923143" y="2206171"/>
            <a:ext cx="8345714" cy="10595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C741FF67-3959-43CA-892C-844FD61CC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9714" y="227874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69494-7CDF-4657-AB22-379AFC10B3F7}"/>
              </a:ext>
            </a:extLst>
          </p:cNvPr>
          <p:cNvSpPr txBox="1"/>
          <p:nvPr/>
        </p:nvSpPr>
        <p:spPr>
          <a:xfrm>
            <a:off x="3381829" y="2412776"/>
            <a:ext cx="656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is the meaning of the name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2F14FD-4833-4DBA-A4BD-45D77E582E38}"/>
              </a:ext>
            </a:extLst>
          </p:cNvPr>
          <p:cNvSpPr/>
          <p:nvPr/>
        </p:nvSpPr>
        <p:spPr>
          <a:xfrm>
            <a:off x="3381829" y="4442080"/>
            <a:ext cx="1959428" cy="1595863"/>
          </a:xfrm>
          <a:prstGeom prst="roundRect">
            <a:avLst/>
          </a:prstGeom>
          <a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D0F75-FF27-4C52-82A0-F042268AC761}"/>
              </a:ext>
            </a:extLst>
          </p:cNvPr>
          <p:cNvSpPr txBox="1"/>
          <p:nvPr/>
        </p:nvSpPr>
        <p:spPr>
          <a:xfrm>
            <a:off x="3272972" y="3592287"/>
            <a:ext cx="234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Army = Power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F7A258-38D5-43AD-B4FD-09A95E33539E}"/>
              </a:ext>
            </a:extLst>
          </p:cNvPr>
          <p:cNvSpPr/>
          <p:nvPr/>
        </p:nvSpPr>
        <p:spPr>
          <a:xfrm>
            <a:off x="6571342" y="4413055"/>
            <a:ext cx="1959428" cy="1595863"/>
          </a:xfrm>
          <a:prstGeom prst="round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7A18D-1E37-444E-B18A-DD91C7B16563}"/>
              </a:ext>
            </a:extLst>
          </p:cNvPr>
          <p:cNvSpPr txBox="1"/>
          <p:nvPr/>
        </p:nvSpPr>
        <p:spPr>
          <a:xfrm>
            <a:off x="6290128" y="3563260"/>
            <a:ext cx="252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Sea = Infinite</a:t>
            </a:r>
          </a:p>
        </p:txBody>
      </p:sp>
    </p:spTree>
    <p:extLst>
      <p:ext uri="{BB962C8B-B14F-4D97-AF65-F5344CB8AC3E}">
        <p14:creationId xmlns:p14="http://schemas.microsoft.com/office/powerpoint/2010/main" val="325146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Man in a polo shirt">
            <a:extLst>
              <a:ext uri="{FF2B5EF4-FFF2-40B4-BE49-F238E27FC236}">
                <a16:creationId xmlns:a16="http://schemas.microsoft.com/office/drawing/2014/main" id="{0014C740-5A95-488A-AA67-FEDB19B13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17" y="1608694"/>
            <a:ext cx="1381125" cy="4333875"/>
          </a:xfrm>
          <a:prstGeom prst="rect">
            <a:avLst/>
          </a:prstGeom>
        </p:spPr>
      </p:pic>
      <p:pic>
        <p:nvPicPr>
          <p:cNvPr id="13" name="Graphic 12" descr="Woman in black skirt">
            <a:extLst>
              <a:ext uri="{FF2B5EF4-FFF2-40B4-BE49-F238E27FC236}">
                <a16:creationId xmlns:a16="http://schemas.microsoft.com/office/drawing/2014/main" id="{AFF39FCD-95DF-4474-8029-27F20D18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99205" y="1742665"/>
            <a:ext cx="1981200" cy="444817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339F019-FA40-4CB2-B34A-95ACB15A9FD1}"/>
              </a:ext>
            </a:extLst>
          </p:cNvPr>
          <p:cNvGrpSpPr/>
          <p:nvPr/>
        </p:nvGrpSpPr>
        <p:grpSpPr>
          <a:xfrm>
            <a:off x="2793319" y="6226"/>
            <a:ext cx="3120571" cy="6858000"/>
            <a:chOff x="2975429" y="0"/>
            <a:chExt cx="3120571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762604-5838-4B60-BFBA-1159C0813ACC}"/>
                </a:ext>
              </a:extLst>
            </p:cNvPr>
            <p:cNvSpPr/>
            <p:nvPr/>
          </p:nvSpPr>
          <p:spPr>
            <a:xfrm>
              <a:off x="2975429" y="0"/>
              <a:ext cx="3120571" cy="6858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1C8CAA-EFFE-49B5-B1AB-F6FC432EB7CF}"/>
                </a:ext>
              </a:extLst>
            </p:cNvPr>
            <p:cNvSpPr txBox="1"/>
            <p:nvPr/>
          </p:nvSpPr>
          <p:spPr>
            <a:xfrm>
              <a:off x="3332842" y="2434457"/>
              <a:ext cx="24057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Problem !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193466-A95D-47B2-B7B2-8FB5AE074E87}"/>
                </a:ext>
              </a:extLst>
            </p:cNvPr>
            <p:cNvSpPr txBox="1"/>
            <p:nvPr/>
          </p:nvSpPr>
          <p:spPr>
            <a:xfrm>
              <a:off x="3265713" y="3428999"/>
              <a:ext cx="269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Difficulty learning programming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E980FA-FC48-4C64-A756-BAA0D011C839}"/>
              </a:ext>
            </a:extLst>
          </p:cNvPr>
          <p:cNvGrpSpPr/>
          <p:nvPr/>
        </p:nvGrpSpPr>
        <p:grpSpPr>
          <a:xfrm>
            <a:off x="5916838" y="-1"/>
            <a:ext cx="3148695" cy="6858000"/>
            <a:chOff x="5922734" y="0"/>
            <a:chExt cx="3148695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FDC64B-43C3-42EC-A475-89EC16A2C6C8}"/>
                </a:ext>
              </a:extLst>
            </p:cNvPr>
            <p:cNvSpPr/>
            <p:nvPr/>
          </p:nvSpPr>
          <p:spPr>
            <a:xfrm>
              <a:off x="5950858" y="0"/>
              <a:ext cx="3120571" cy="6858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567D5F-E4A2-435B-8A2C-BFC03DDC3F15}"/>
                </a:ext>
              </a:extLst>
            </p:cNvPr>
            <p:cNvSpPr txBox="1"/>
            <p:nvPr/>
          </p:nvSpPr>
          <p:spPr>
            <a:xfrm>
              <a:off x="5922734" y="1388723"/>
              <a:ext cx="30425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 b="1"/>
              </a:lvl1pPr>
            </a:lstStyle>
            <a:p>
              <a:r>
                <a:rPr lang="en-US" dirty="0"/>
                <a:t>The Solutions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A827E5-8158-4B84-957B-D2ABA12750EC}"/>
                </a:ext>
              </a:extLst>
            </p:cNvPr>
            <p:cNvSpPr txBox="1"/>
            <p:nvPr/>
          </p:nvSpPr>
          <p:spPr>
            <a:xfrm>
              <a:off x="6226630" y="2474892"/>
              <a:ext cx="26996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There were many solutions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E237EE-34A6-4D33-BC5C-257D5511CA15}"/>
                </a:ext>
              </a:extLst>
            </p:cNvPr>
            <p:cNvSpPr txBox="1"/>
            <p:nvPr/>
          </p:nvSpPr>
          <p:spPr>
            <a:xfrm>
              <a:off x="6226630" y="3298579"/>
              <a:ext cx="26996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But we just want one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4FF7A9-9030-4DB9-AA71-501511C09834}"/>
              </a:ext>
            </a:extLst>
          </p:cNvPr>
          <p:cNvGrpSpPr/>
          <p:nvPr/>
        </p:nvGrpSpPr>
        <p:grpSpPr>
          <a:xfrm>
            <a:off x="9071429" y="0"/>
            <a:ext cx="3236685" cy="6858000"/>
            <a:chOff x="9071429" y="0"/>
            <a:chExt cx="3236685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C7164B5-1FE0-4A55-9493-76A11E88B53A}"/>
                </a:ext>
              </a:extLst>
            </p:cNvPr>
            <p:cNvSpPr/>
            <p:nvPr/>
          </p:nvSpPr>
          <p:spPr>
            <a:xfrm>
              <a:off x="9071429" y="0"/>
              <a:ext cx="3120571" cy="6858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1A8C86-3B87-4727-84CA-8CD7A3C2D550}"/>
                </a:ext>
              </a:extLst>
            </p:cNvPr>
            <p:cNvSpPr txBox="1"/>
            <p:nvPr/>
          </p:nvSpPr>
          <p:spPr>
            <a:xfrm>
              <a:off x="9071429" y="426170"/>
              <a:ext cx="3236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 b="1"/>
              </a:lvl1pPr>
            </a:lstStyle>
            <a:p>
              <a:r>
                <a:rPr lang="en-US" sz="3600" b="0" dirty="0">
                  <a:solidFill>
                    <a:schemeClr val="bg1"/>
                  </a:solidFill>
                </a:rPr>
                <a:t>Implementation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40A8DD-E1E8-4891-BDE7-D93EEE759AAE}"/>
                </a:ext>
              </a:extLst>
            </p:cNvPr>
            <p:cNvSpPr txBox="1"/>
            <p:nvPr/>
          </p:nvSpPr>
          <p:spPr>
            <a:xfrm>
              <a:off x="9283701" y="1388723"/>
              <a:ext cx="282302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US" dirty="0">
                  <a:solidFill>
                    <a:schemeClr val="bg1"/>
                  </a:solidFill>
                </a:rPr>
                <a:t>Name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US" dirty="0">
                  <a:solidFill>
                    <a:schemeClr val="bg1"/>
                  </a:solidFill>
                </a:rPr>
                <a:t>Logo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US" dirty="0">
                  <a:solidFill>
                    <a:schemeClr val="bg1"/>
                  </a:solidFill>
                </a:rPr>
                <a:t>Visual identity</a:t>
              </a:r>
            </a:p>
            <a:p>
              <a:pPr marL="457200" indent="-457200">
                <a:buFont typeface="Wingdings" panose="05000000000000000000" pitchFamily="2" charset="2"/>
                <a:buChar char="v"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C9978CB-D7EE-4D7F-9416-6522FF2AC827}"/>
              </a:ext>
            </a:extLst>
          </p:cNvPr>
          <p:cNvSpPr/>
          <p:nvPr/>
        </p:nvSpPr>
        <p:spPr>
          <a:xfrm>
            <a:off x="-73936" y="0"/>
            <a:ext cx="3120571" cy="6858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4BE9FDF-264D-4890-9210-0B2D08EE8E11}"/>
              </a:ext>
            </a:extLst>
          </p:cNvPr>
          <p:cNvSpPr/>
          <p:nvPr/>
        </p:nvSpPr>
        <p:spPr>
          <a:xfrm>
            <a:off x="-1493159" y="598713"/>
            <a:ext cx="7414988" cy="5660574"/>
          </a:xfrm>
          <a:prstGeom prst="ellipse">
            <a:avLst/>
          </a:prstGeom>
          <a:blipFill>
            <a:blip r:embed="rId2"/>
            <a:stretch>
              <a:fillRect b="-23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237BB-0682-4AE0-8FA9-8F242EDBDFBE}"/>
              </a:ext>
            </a:extLst>
          </p:cNvPr>
          <p:cNvSpPr txBox="1"/>
          <p:nvPr/>
        </p:nvSpPr>
        <p:spPr>
          <a:xfrm>
            <a:off x="6096000" y="1277257"/>
            <a:ext cx="57766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rgbClr val="0008FF"/>
                </a:solidFill>
              </a:rPr>
              <a:t>SU-Blit</a:t>
            </a:r>
            <a:r>
              <a:rPr lang="en-US" sz="14400" b="1" dirty="0">
                <a:solidFill>
                  <a:srgbClr val="0008FF"/>
                </a:solidFill>
              </a:rPr>
              <a:t>z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Programming is EASY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9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C12B21-F1B2-4A44-AB5C-F56AA39CCABB}"/>
              </a:ext>
            </a:extLst>
          </p:cNvPr>
          <p:cNvSpPr/>
          <p:nvPr/>
        </p:nvSpPr>
        <p:spPr>
          <a:xfrm rot="1356052">
            <a:off x="4920649" y="1053121"/>
            <a:ext cx="3120571" cy="4577586"/>
          </a:xfrm>
          <a:prstGeom prst="roundRect">
            <a:avLst/>
          </a:prstGeom>
          <a:blipFill>
            <a:blip r:embed="rId2"/>
            <a:stretch>
              <a:fillRect b="-233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BF0D26-6A5B-499F-8788-806D9A5BE1E4}"/>
              </a:ext>
            </a:extLst>
          </p:cNvPr>
          <p:cNvSpPr/>
          <p:nvPr/>
        </p:nvSpPr>
        <p:spPr>
          <a:xfrm>
            <a:off x="4920649" y="629258"/>
            <a:ext cx="3120571" cy="45775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rial Black" panose="020B0A04020102020204" pitchFamily="34" charset="0"/>
              </a:rPr>
              <a:t>LOGO</a:t>
            </a:r>
            <a:r>
              <a:rPr lang="en-US" sz="3600" b="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Twisted HTML tags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38BA99-78B3-4E2E-B982-EB5821BDA409}"/>
              </a:ext>
            </a:extLst>
          </p:cNvPr>
          <p:cNvGrpSpPr/>
          <p:nvPr/>
        </p:nvGrpSpPr>
        <p:grpSpPr>
          <a:xfrm>
            <a:off x="4920649" y="629258"/>
            <a:ext cx="3120571" cy="4577586"/>
            <a:chOff x="66515" y="1910234"/>
            <a:chExt cx="3120571" cy="457758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BD21A5C-32E9-4E2B-9D5F-720A45FF7D8A}"/>
                </a:ext>
              </a:extLst>
            </p:cNvPr>
            <p:cNvSpPr/>
            <p:nvPr/>
          </p:nvSpPr>
          <p:spPr>
            <a:xfrm rot="20519792">
              <a:off x="66515" y="1910234"/>
              <a:ext cx="3120571" cy="457758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8162E-288A-4CE2-9C7C-A8CC18CC0391}"/>
                </a:ext>
              </a:extLst>
            </p:cNvPr>
            <p:cNvSpPr txBox="1"/>
            <p:nvPr/>
          </p:nvSpPr>
          <p:spPr>
            <a:xfrm rot="20440125">
              <a:off x="366438" y="3470150"/>
              <a:ext cx="24898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Name </a:t>
              </a:r>
              <a:r>
                <a:rPr lang="en-US" sz="2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: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SU - Blitz</a:t>
              </a:r>
              <a:endParaRPr lang="en-US" sz="2800" dirty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656D45-D726-4EEA-886B-2FD2D7DAE997}"/>
              </a:ext>
            </a:extLst>
          </p:cNvPr>
          <p:cNvGrpSpPr/>
          <p:nvPr/>
        </p:nvGrpSpPr>
        <p:grpSpPr>
          <a:xfrm>
            <a:off x="4920649" y="629258"/>
            <a:ext cx="3120571" cy="4577586"/>
            <a:chOff x="6040762" y="629258"/>
            <a:chExt cx="3120571" cy="45775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218BB2A-64B9-4350-97D6-0D1E3FB45E6E}"/>
                </a:ext>
              </a:extLst>
            </p:cNvPr>
            <p:cNvSpPr/>
            <p:nvPr/>
          </p:nvSpPr>
          <p:spPr>
            <a:xfrm>
              <a:off x="6040762" y="629258"/>
              <a:ext cx="3120571" cy="457758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75BB3E-244A-49A8-AC1B-ED46A3679569}"/>
                </a:ext>
              </a:extLst>
            </p:cNvPr>
            <p:cNvSpPr txBox="1"/>
            <p:nvPr/>
          </p:nvSpPr>
          <p:spPr>
            <a:xfrm>
              <a:off x="6418134" y="1926272"/>
              <a:ext cx="2489899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</a:rPr>
                <a:t>Slogan</a:t>
              </a:r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</a:rPr>
                <a:t>:</a:t>
              </a:r>
            </a:p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</a:rPr>
                <a:t>Programming is easy</a:t>
              </a:r>
              <a:endParaRPr lang="en-US" sz="24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4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C12B21-F1B2-4A44-AB5C-F56AA39CCABB}"/>
              </a:ext>
            </a:extLst>
          </p:cNvPr>
          <p:cNvSpPr/>
          <p:nvPr/>
        </p:nvSpPr>
        <p:spPr>
          <a:xfrm rot="1356052">
            <a:off x="9006658" y="1094869"/>
            <a:ext cx="3337836" cy="4577586"/>
          </a:xfrm>
          <a:prstGeom prst="roundRect">
            <a:avLst/>
          </a:prstGeom>
          <a:blipFill>
            <a:blip r:embed="rId2"/>
            <a:stretch>
              <a:fillRect b="-233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BF0D26-6A5B-499F-8788-806D9A5BE1E4}"/>
              </a:ext>
            </a:extLst>
          </p:cNvPr>
          <p:cNvSpPr/>
          <p:nvPr/>
        </p:nvSpPr>
        <p:spPr>
          <a:xfrm>
            <a:off x="3108877" y="1651156"/>
            <a:ext cx="3120571" cy="45775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rial Black" panose="020B0A04020102020204" pitchFamily="34" charset="0"/>
              </a:rPr>
              <a:t>LOGO</a:t>
            </a:r>
            <a:r>
              <a:rPr lang="en-US" sz="3600" b="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Twisted HTML tags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EC3423-20D8-45FD-9149-D6D80879C7B6}"/>
              </a:ext>
            </a:extLst>
          </p:cNvPr>
          <p:cNvGrpSpPr/>
          <p:nvPr/>
        </p:nvGrpSpPr>
        <p:grpSpPr>
          <a:xfrm>
            <a:off x="66515" y="1910234"/>
            <a:ext cx="3120571" cy="4577586"/>
            <a:chOff x="66515" y="1910234"/>
            <a:chExt cx="3120571" cy="457758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BD21A5C-32E9-4E2B-9D5F-720A45FF7D8A}"/>
                </a:ext>
              </a:extLst>
            </p:cNvPr>
            <p:cNvSpPr/>
            <p:nvPr/>
          </p:nvSpPr>
          <p:spPr>
            <a:xfrm rot="20519792">
              <a:off x="66515" y="1910234"/>
              <a:ext cx="3120571" cy="457758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8162E-288A-4CE2-9C7C-A8CC18CC0391}"/>
                </a:ext>
              </a:extLst>
            </p:cNvPr>
            <p:cNvSpPr txBox="1"/>
            <p:nvPr/>
          </p:nvSpPr>
          <p:spPr>
            <a:xfrm rot="20440125">
              <a:off x="366438" y="3470150"/>
              <a:ext cx="24898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Name </a:t>
              </a:r>
              <a:r>
                <a:rPr lang="en-US" sz="2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: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SU - Blitz</a:t>
              </a:r>
              <a:endParaRPr lang="en-US" sz="2800" dirty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2B6297-7278-4266-A6CF-843D7B91C5DF}"/>
              </a:ext>
            </a:extLst>
          </p:cNvPr>
          <p:cNvGrpSpPr/>
          <p:nvPr/>
        </p:nvGrpSpPr>
        <p:grpSpPr>
          <a:xfrm>
            <a:off x="6040762" y="629258"/>
            <a:ext cx="3120571" cy="4577586"/>
            <a:chOff x="6040762" y="629258"/>
            <a:chExt cx="3120571" cy="45775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218BB2A-64B9-4350-97D6-0D1E3FB45E6E}"/>
                </a:ext>
              </a:extLst>
            </p:cNvPr>
            <p:cNvSpPr/>
            <p:nvPr/>
          </p:nvSpPr>
          <p:spPr>
            <a:xfrm>
              <a:off x="6040762" y="629258"/>
              <a:ext cx="3120571" cy="457758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75BB3E-244A-49A8-AC1B-ED46A3679569}"/>
                </a:ext>
              </a:extLst>
            </p:cNvPr>
            <p:cNvSpPr txBox="1"/>
            <p:nvPr/>
          </p:nvSpPr>
          <p:spPr>
            <a:xfrm>
              <a:off x="6418134" y="1926272"/>
              <a:ext cx="2489899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</a:rPr>
                <a:t>Slogan</a:t>
              </a:r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</a:rPr>
                <a:t>:</a:t>
              </a:r>
            </a:p>
            <a:p>
              <a:pPr algn="ct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</a:rPr>
                <a:t>Programming is easy</a:t>
              </a:r>
              <a:endParaRPr lang="en-US" sz="24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80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78EBF-828D-4656-9E50-C960454545EA}"/>
              </a:ext>
            </a:extLst>
          </p:cNvPr>
          <p:cNvSpPr txBox="1"/>
          <p:nvPr/>
        </p:nvSpPr>
        <p:spPr>
          <a:xfrm>
            <a:off x="2371725" y="2105561"/>
            <a:ext cx="74485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latin typeface="Arial Black" panose="020B0A04020102020204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261684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4CBC5-0071-46B5-9FDE-F589794DE922}"/>
              </a:ext>
            </a:extLst>
          </p:cNvPr>
          <p:cNvGrpSpPr/>
          <p:nvPr/>
        </p:nvGrpSpPr>
        <p:grpSpPr>
          <a:xfrm>
            <a:off x="5159938" y="1704416"/>
            <a:ext cx="6864088" cy="24518194"/>
            <a:chOff x="6096000" y="-18390078"/>
            <a:chExt cx="6864088" cy="24518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3E39AC-7F99-4A4D-9748-4542FF68C00E}"/>
                </a:ext>
              </a:extLst>
            </p:cNvPr>
            <p:cNvGrpSpPr/>
            <p:nvPr/>
          </p:nvGrpSpPr>
          <p:grpSpPr>
            <a:xfrm>
              <a:off x="6096000" y="-18390078"/>
              <a:ext cx="6864088" cy="5434781"/>
              <a:chOff x="5863770" y="1533832"/>
              <a:chExt cx="6864088" cy="5434781"/>
            </a:xfrm>
          </p:grpSpPr>
          <p:pic>
            <p:nvPicPr>
              <p:cNvPr id="9" name="Graphic 8" descr="Man wearing a hoodie">
                <a:extLst>
                  <a:ext uri="{FF2B5EF4-FFF2-40B4-BE49-F238E27FC236}">
                    <a16:creationId xmlns:a16="http://schemas.microsoft.com/office/drawing/2014/main" id="{B314B25B-8317-475F-9595-5A7642198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63770" y="1533832"/>
                <a:ext cx="4031294" cy="5434781"/>
              </a:xfrm>
              <a:prstGeom prst="rect">
                <a:avLst/>
              </a:prstGeom>
            </p:spPr>
          </p:pic>
          <p:pic>
            <p:nvPicPr>
              <p:cNvPr id="11" name="Graphic 10" descr="Woman with long wavy hair">
                <a:extLst>
                  <a:ext uri="{FF2B5EF4-FFF2-40B4-BE49-F238E27FC236}">
                    <a16:creationId xmlns:a16="http://schemas.microsoft.com/office/drawing/2014/main" id="{59FFD061-A735-4E06-8723-C3DF64EC9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8999118" y="1742728"/>
                <a:ext cx="3728740" cy="522588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DDBEE8-9B22-4F60-86A9-28FB58040327}"/>
                </a:ext>
              </a:extLst>
            </p:cNvPr>
            <p:cNvGrpSpPr/>
            <p:nvPr/>
          </p:nvGrpSpPr>
          <p:grpSpPr>
            <a:xfrm>
              <a:off x="8751047" y="-8544044"/>
              <a:ext cx="2347520" cy="5225884"/>
              <a:chOff x="8684199" y="1145419"/>
              <a:chExt cx="2421337" cy="52258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FF8DD2D-B188-4FF1-8E16-B44F83885D39}"/>
                  </a:ext>
                </a:extLst>
              </p:cNvPr>
              <p:cNvGrpSpPr/>
              <p:nvPr/>
            </p:nvGrpSpPr>
            <p:grpSpPr>
              <a:xfrm>
                <a:off x="8684199" y="1145419"/>
                <a:ext cx="2421337" cy="5225884"/>
                <a:chOff x="9141850" y="1141905"/>
                <a:chExt cx="1695450" cy="4590302"/>
              </a:xfrm>
            </p:grpSpPr>
            <p:pic>
              <p:nvPicPr>
                <p:cNvPr id="3" name="Graphic 2" descr="Man with crossed arms">
                  <a:extLst>
                    <a:ext uri="{FF2B5EF4-FFF2-40B4-BE49-F238E27FC236}">
                      <a16:creationId xmlns:a16="http://schemas.microsoft.com/office/drawing/2014/main" id="{E6B1A6AB-0B9F-4FD2-9623-3D300934EE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1850" y="1922207"/>
                  <a:ext cx="1695450" cy="3810000"/>
                </a:xfrm>
                <a:prstGeom prst="rect">
                  <a:avLst/>
                </a:prstGeom>
              </p:spPr>
            </p:pic>
            <p:pic>
              <p:nvPicPr>
                <p:cNvPr id="5" name="Graphic 4" descr="Man with thick hair">
                  <a:extLst>
                    <a:ext uri="{FF2B5EF4-FFF2-40B4-BE49-F238E27FC236}">
                      <a16:creationId xmlns:a16="http://schemas.microsoft.com/office/drawing/2014/main" id="{1F493E58-902E-4F90-92A1-10A596304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2257" y="1141905"/>
                  <a:ext cx="792835" cy="868860"/>
                </a:xfrm>
                <a:prstGeom prst="rect">
                  <a:avLst/>
                </a:prstGeom>
              </p:spPr>
            </p:pic>
          </p:grpSp>
          <p:pic>
            <p:nvPicPr>
              <p:cNvPr id="14" name="Graphic 13" descr="A happy face">
                <a:extLst>
                  <a:ext uri="{FF2B5EF4-FFF2-40B4-BE49-F238E27FC236}">
                    <a16:creationId xmlns:a16="http://schemas.microsoft.com/office/drawing/2014/main" id="{A4DE69C9-C533-420B-8DB3-2CA0EF42B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904341" y="1437393"/>
                <a:ext cx="578298" cy="596370"/>
              </a:xfrm>
              <a:prstGeom prst="rect">
                <a:avLst/>
              </a:prstGeom>
            </p:spPr>
          </p:pic>
        </p:grpSp>
        <p:pic>
          <p:nvPicPr>
            <p:cNvPr id="19" name="Graphic 18" descr="Classroom with solid fill">
              <a:extLst>
                <a:ext uri="{FF2B5EF4-FFF2-40B4-BE49-F238E27FC236}">
                  <a16:creationId xmlns:a16="http://schemas.microsoft.com/office/drawing/2014/main" id="{178759E4-1F07-4961-A401-CD0972814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86360" y="729883"/>
              <a:ext cx="5398233" cy="539823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4762F2-CDA4-4E0D-AFCB-44AC881D5FDF}"/>
              </a:ext>
            </a:extLst>
          </p:cNvPr>
          <p:cNvGrpSpPr/>
          <p:nvPr/>
        </p:nvGrpSpPr>
        <p:grpSpPr>
          <a:xfrm>
            <a:off x="522156" y="-17933946"/>
            <a:ext cx="5573844" cy="22460200"/>
            <a:chOff x="-160664" y="-16640866"/>
            <a:chExt cx="5573844" cy="224602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14693-AFCD-4BE4-9B80-5D8BDB9885FA}"/>
                </a:ext>
              </a:extLst>
            </p:cNvPr>
            <p:cNvSpPr txBox="1"/>
            <p:nvPr/>
          </p:nvSpPr>
          <p:spPr>
            <a:xfrm>
              <a:off x="-160664" y="3264789"/>
              <a:ext cx="483747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People</a:t>
              </a:r>
              <a:endParaRPr lang="en-US" sz="4400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en-US" sz="3200" dirty="0">
                  <a:latin typeface="Lucida Console" panose="020B0609040504020204" pitchFamily="49" charset="0"/>
                </a:rPr>
                <a:t>Who want to learn Programming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D6BEBF-4C80-43A6-B53D-A8121FF8789F}"/>
                </a:ext>
              </a:extLst>
            </p:cNvPr>
            <p:cNvSpPr txBox="1"/>
            <p:nvPr/>
          </p:nvSpPr>
          <p:spPr>
            <a:xfrm>
              <a:off x="-102716" y="-6441817"/>
              <a:ext cx="551589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600" b="1"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Students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Who are already studying Programming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3BEF87-8051-4A1E-8097-C49E31B9D008}"/>
                </a:ext>
              </a:extLst>
            </p:cNvPr>
            <p:cNvSpPr txBox="1"/>
            <p:nvPr/>
          </p:nvSpPr>
          <p:spPr>
            <a:xfrm>
              <a:off x="542986" y="-16640866"/>
              <a:ext cx="422449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600" b="1"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Our School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1C97E8-B1CA-45C2-AD0F-03DB89F0763F}"/>
              </a:ext>
            </a:extLst>
          </p:cNvPr>
          <p:cNvSpPr txBox="1"/>
          <p:nvPr/>
        </p:nvSpPr>
        <p:spPr>
          <a:xfrm>
            <a:off x="2214452" y="-2564086"/>
            <a:ext cx="74485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latin typeface="Arial Black" panose="020B0A04020102020204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17494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231</Words>
  <Application>Microsoft Office PowerPoint</Application>
  <PresentationFormat>Widescreen</PresentationFormat>
  <Paragraphs>64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Aharoni</vt:lpstr>
      <vt:lpstr>Arial</vt:lpstr>
      <vt:lpstr>Arial Black</vt:lpstr>
      <vt:lpstr>Calibri</vt:lpstr>
      <vt:lpstr>Calibri Light</vt:lpstr>
      <vt:lpstr>HP Simplified Jpan</vt:lpstr>
      <vt:lpstr>Lucida Bright</vt:lpstr>
      <vt:lpstr>Lucida Console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farok</dc:creator>
  <cp:lastModifiedBy>mahmoudelgyuoshy@gmail.com</cp:lastModifiedBy>
  <cp:revision>34</cp:revision>
  <dcterms:created xsi:type="dcterms:W3CDTF">2023-12-04T00:58:28Z</dcterms:created>
  <dcterms:modified xsi:type="dcterms:W3CDTF">2023-12-05T07:18:22Z</dcterms:modified>
</cp:coreProperties>
</file>